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சுவிசேஷம் மறைபொருளாயிருந்தால், கெட்டுப்போகிறவர்களுக்கு அது மறைபொருளாயிருக்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மகத்துவமுள்ள வல்லமை எங்களால் உண்டாயிராமல், தேவனால் உண்டாயிருக்கிறதென்று விளங்கும்படி, இந்தப் பொக்கிஷத்தை மண்பாண்டங்களில் பெற்ற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மகத்துவமுள்ள வல்லமை எங்களால் உண்டாயிராமல், தேவனால் உண்டாயிருக்கிறதென்று விளங்கும்படி, இந்தப் பொக்கிஷத்தை மண்பாண்டங்களில் பெற்ற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எப்பக்கத்திலும் நெருக்கப்பட்டும் ஒடுங்கிப்போகிறதில்லை; கலக்கமடைந்தும் மனமுறிவடைகிறதில்லை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எப்பக்கத்திலும் நெருக்கப்பட்டும் ஒடுங்கிப்போகிறதில்லை; கலக்கமடைந்தும் மனமுறிவடைகிறதில்லை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பப்படுத்தப்பட்டும் கைவிடப்படுகிறதில்லை; கீழே தள்ளப்பட்டும் மடிந்து போகிற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பப்படுத்தப்பட்டும் கைவிடப்படுகிறதில்லை; கீழே தள்ளப்பட்டும் மடிந்து போகிற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 மரணமானது எங்களிடத்திலும், ஜீவனானது உங்களிடத்திலும் பெலன்செய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ஊழியத்தை உடையவர்களாகிய நாங்கள் இரக்கம் பெற்றிருப்பதால் சோர்ந்துபோகிறதில்ல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ലജ്ജാകരമായ രഹസ്യങ്ങളെ ത്യജിച്ചു ഉപായം പ്രയോഗിക്കാതെയും ദൈവവചനത്തിൽ കൂട്ടു ചേർക്കാതെയും സത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ുത്തുന്നതിനാൽ ദൈവസന്നിധിയിൽ സകലമനുഷ്യരുടെയും മനസ്സാക്ഷിക്കു ഞ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ോദ്ധ്യമ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ഞങ്ങളുടെ സുവിശേഷം മറഞ്ഞിരിക്കുന്നു എങ്കിൽ നശിച്ചുപോകുന്നവർക്കത്രേ മറ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ദൈവപ്രതിമയായ ക്രിസ്തുവിന്റെ തേജസ്സുള്ള സുവിശേഷത്തിന്റെ പ്രകാശനം ശോഭിക്കാതിരിപ്പാൻ ഈ ലോക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 അവിശ്വാസികളുടെ മനസ്സു കുരു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ഞങ്ങളെത്തന്നേ അല്ല, ക്രിസ്തുയേശുവിനെ കർത്താവു എന്നും ഞങ്ങളേയോ യേശു നിമിത്തം നിങ്ങളുടെ ദാസ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ം അത്രേ ഞങ്ങൾ പ്രസംഗ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രുട്ടിൽ നിന്നു വെളിച്ചം പ്രകാശിക്കേണം എന്നു അരുളിച്ചെയ്ത ദൈവം യേശുക്രിസ്തുവിന്റെ മുഖത്തിലുള്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േജസ്സിന്റെ പരിജ്ഞാനം വിളങ്ങിക്കേണ്ടതിന്നു ഞങ്ങളുടെ ഹൃദയങ്ങളിൽ പ്രകാശ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ങ്കിലും ഈ അത്യന്തശക്തി ഞങ്ങളുടെ സ്വന്തം എന്നല്ല, ദൈവത്തിന്റെ ദാനമത്രേ എന്നു വരേണ്ടതിന്നു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ക്ഷേപം ഞങ്ങൾക്കു മൺപാത്രങ്ങളിൽ ആകുന്നു ഉള്ള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ഞങ്ങൾ സകലവിധത്തിലും കഷ്ടം സഹിക്കുന്നവർ എങ്കിലും ഇടുങ്ങിയിരിക്കുന്നില്ല; ബുദ്ധിമുട്ടുന്ന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നിരാശപ്പെട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ഉപദ്രവം അനുഭവിക്കുന്നവർ എങ്കിലും ഉപേക്ഷിക്കപ്പെടുന്നില്ല; വീണുകിടക്കുന്നവർ എങ്ക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ശിച്ചുപോക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േശുവിന്റെ ജീവൻ ഞങ്ങളുടെ ശരീരത്തിൽ വെളിപ്പെടേണ്ടതിന്നു യേശുവിന്റെ മരണം ശരീരത്തിൽ എപ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ഞങ്ങളുടെ മർത്യശരീരത്തിൽ യേശുവിന്റെ ജീവൻ വെളിപ്പെടേണ്ടതിന്നു ജീവിച്ചിരിക്കുന്ന ഞങ്ങൾ എല്ലായ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നിമിത്തം മരണത്തിൽ ഏല്പിക്ക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ഞങ്ങളിൽ മരണവും നിങ്ങളിൽ ജീവനും വ്യാപ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ഞാൻ വിശ്വസിച്ചു, അതുകൊണ്ടു ഞാൻ സംസാരിച്ചു” എന്നു എഴുതിയിരിക്കുന്നതു പോലെ വിശ്വാസത്തിന്റെ അത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ു ഞങ്ങൾക്കുള്ളതിനാൽ ഞങ്ങളും വിശ്വസിക്കുന്നു അതുകൊണ്ടു സംസ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കർത്താവായ യേശുവിനെ ഉയിർപ്പിച്ചവൻ ഞങ്ങളെയും യേശുവോടു കൂടെ ഉയിർപ്പിച്ചു നിങ്ങളോ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ുസന്നിധിയിൽ നിറുത്തും എന്നു ഞങ്ങൾ അറി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കൃപ പലരിലും പെരുകി ദൈവത്തിന്റെ മഹിമെക്കായി സ്തോത്രം വർദ്ധിപ്പിക്കേണ്ടതിന്നു സക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നിമിത്തമല്ലോ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കൊണ്ടു ഞങ്ങൾ അധൈര്യപ്പെടാതെ ഞങ്ങളുടെ പുറമെയുള്ള മനുഷ്യൻ ക്ഷയിച്ചുപോകുന്നു എങ്കിലും ഞ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കമേയുള്ളവൻ നാൾക്കുനാൾ പുതുക്കം 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ൊടിനേരത്തേക്കുള്ള ഞങ്ങളുടെ ലഘുവായ കഷ്ടം അത്യന്തം അനവധിയായി തേജസ്സിന്റെ നിത്യഘനം ഞ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ിട്ടുവാൻ ഹേതുവ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ാണുന്നതിനെ അല്ല, കാണാത്തതിനെ അത്രേ ഞങ്ങൾ നോക്കിക്കൊണ്ടിരിക്കുന്നു; കാണുന്നതു താൽക്കാലിക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ാത്തതോ നിത്യ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ുകൊണ്ടു ഞങ്ങൾക്കു കരുണ ലഭിച്ചിട്ടു ഈ ശുശ്രൂഷ ഉണ്ടാകയാൽ ഞങ്ങൾ അധൈര്യപ്പെട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കൊരിന്ത്യ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2026-10-20T04:38:14Z</dcterms:created>
  <dcterms:modified xsi:type="dcterms:W3CDTF">2026-10-20T04:38:14Z</dcterms:modified>
  <dc:title>2 കൊരിന്ത്യർ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