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கர்த்தர் மோசேயை நோக்கி: இன்னும் ஒரு வாதையைப் பார்வோன்மேலும் எகிப்தின் மேலும் வரப்பண்ணுவேன்; அதற்குப்பின் அவன் உங்களை இவ்விடத்திலிருந்து போகவிடுவான்; சமூலமாய் உங்களைப் போகவிடுவதும் அல்லாமல், உங்களை இவ்விடத்திலிருந்து துரத்தியும் விடுவ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கர்த்தர் மோசேயை நோக்கி: இன்னும் ஒரு வாதையைப் பார்வோன்மேலும் எகிப்தின் மேலும் வரப்பண்ணுவேன்; அதற்குப்பின் அவன் உங்களை இவ்விடத்திலிருந்து போகவிடுவான்; சமூலமாய் உங்களைப் போகவிடுவதும் அல்லாமல், உங்களை இவ்விடத்திலிருந்து துரத்தியும் விடுவ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ொழுது ஒவ்வொருவனும் அவனவன் அயலானிடத்திலும், ஒவ்வொருத்தியும் அவளவள் அயலாளிடத்திலும் வெள்ளியுடைமைகளையும் பொன்னுடைமைகளையும் கேட்கும்படி ஜனங்களுக்குச் சொல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ொழுது ஒவ்வொருவனும் அவனவன் அயலானிடத்திலும், ஒவ்வொருத்தியும் அவளவள் அயலாளிடத்திலும் வெள்ளியுடைமைகளையும் பொன்னுடைமைகளையும் கேட்கும்படி ஜனங்களுக்குச் சொல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கர்த்தர் ஜனங்களுக்கு எகிப்தியரின் கண்களில் தயவுகிடைக்கும்படி செய்தார். மோசே என்பவன் எகிப்து தேசத்தில் பார்வோனுடைய ஊழியக்காரரின் பார்வைக்கும் ஜனங்களின் பார்வைக்கும் மிகவும் பெரியவனாயிரு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கர்த்தர் ஜனங்களுக்கு எகிப்தியரின் கண்களில் தயவுகிடைக்கும்படி செய்தார். மோசே என்பவன் எகிப்து தேசத்தில் பார்வோனுடைய ஊழியக்காரரின் பார்வைக்கும் ஜனங்களின் பார்வைக்கும் மிகவும் பெரியவனாயிரு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மோசே: கர்த்தர் நடு இராத்திரியிலே நான் எகிப்தின் மத்தியில் புறப்பட்டுப் போ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மோசே: கர்த்தர் நடு இராத்திரியிலே நான் எகிப்தின் மத்தியில் புறப்பட்டுப் போ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ிங்காசனத்தின் மேல் வீற்றிருக்கும் பார்வோனுடைய தலைப்பிள்ளை முதல் ஏந்திரம் அரைக்கும் அடிமைப்பெண்ணுடைய தலைப்பிள்ளை வரைக்கும், எகிப்து தேசத்திலிருக்கிற முதற்பேறனைத்தும் மிருகஜீவன்களின் தலையீற்றனைத்தும் சாகும் என்று உரைக்கிறார் என்று சொன்னதுமன்ற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ிங்காசனத்தின் மேல் வீற்றிருக்கும் பார்வோனுடைய தலைப்பிள்ளை முதல் ஏந்திரம் அரைக்கும் அடிமைப்பெண்ணுடைய தலைப்பிள்ளை வரைக்கும், எகிப்து தேசத்திலிருக்கிற முதற்பேறனைத்தும் மிருகஜீவன்களின் தலையீற்றனைத்தும் சாகும் என்று உரைக்கிறார் என்று சொன்னதுமன்ற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னால் எகிப்து தேசமெங்கும் முன்னும் பின்னும் ஒருக்காலும் உண்டாகாத பெரிய கூக்குரல் உண்டா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னால் எகிப்து தேசமெங்கும் முன்னும் பின்னும் ஒருக்காலும் உண்டாகாத பெரிய கூக்குரல் உண்டா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கர்த்தர் எகிப்தியருக்கும் இஸ்ரவேலருக்கும் பண்ணுகிற வித்தியாசத்தை நீங்கள் அறியும்படிக்கு, இஸ்ரவேல் புத்திரர் அனைவருக்குள்ளும் மனிதர் முதல்மிருக ஜீவன்கள் வரைக்கும் ஒரு நாயாகிலும் தன் நாவை அசைப்பத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கர்த்தர் எகிப்தியருக்கும் இஸ்ரவேலருக்கும் பண்ணுகிற வித்தியாசத்தை நீங்கள் அறியும்படிக்கு, இஸ்ரவேல் புத்திரர் அனைவருக்குள்ளும் மனிதர் முதல்மிருக ஜீவன்கள் வரைக்கும் ஒரு நாயாகிலும் தன் நாவை அசைப்பத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கர்த்தர் எகிப்தியருக்கும் இஸ்ரவேலருக்கும் பண்ணுகிற வித்தியாசத்தை நீங்கள் அறியும்படிக்கு, இஸ்ரவேல் புத்திரர் அனைவருக்குள்ளும் மனிதர் முதல்மிருக ஜீவன்கள் வரைக்கும் ஒரு நாயாகிலும் தன் நாவை அசைப்பத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உம்முடைய ஊழியக்காரராகிய இவர்கள் எல்லாரும் என்னிடத்தில் வந்து, பணிந்து, நீயும் உன்னைப் பின்பற்றுகிறவர்கள் யாவரும் புறப்பட்டுப்போங்கள் என்று சொல்லுவார்கள்; அதின் பின் புறப்படுவேன் என்று சொல்லி, உக்கிரமான கோபத்தோடே பார்வோனைவிட்டுப் புறப்பட்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உம்முடைய ஊழியக்காரராகிய இவர்கள் எல்லாரும் என்னிடத்தில் வந்து, பணிந்து, நீயும் உன்னைப் பின்பற்றுகிறவர்கள் யாவரும் புறப்பட்டுப்போங்கள் என்று சொல்லுவார்கள்; அதின் பின் புறப்படுவேன் என்று சொல்லி, உக்கிரமான கோபத்தோடே பார்வோனைவிட்டுப் புறப்பட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உம்முடைய ஊழியக்காரராகிய இவர்கள் எல்லாரும் என்னிடத்தில் வந்து, பணிந்து, நீயும் உன்னைப் பின்பற்றுகிறவர்கள் யாவரும் புறப்பட்டுப்போங்கள் என்று சொல்லுவார்கள்; அதின் பின் புறப்படுவேன் என்று சொல்லி, உக்கிரமான கோபத்தோடே பார்வோனைவிட்டுப் புறப்பட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மோசேயை நோக்கி: எகிப்துதேசத்தில் என் அற்புதங்கள் அநேகமாகும்படிக்கு, பார்வோன் உங்களுக்குச் செவிகொடுக்கமாட்டான் என்று சொல்லியிருந்த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மோசேயை நோக்கி: எகிப்துதேசத்தில் என் அற்புதங்கள் அநேகமாகும்படிக்கு, பார்வோன் உங்களுக்குச் செவிகொடுக்கமாட்டான் என்று சொல்லியிருந்த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ோசேயும் ஆரோனும் இந்த அற்புதங்களையெல்லாம் பார்வோனுக்கு முன்பாகச் செய்தார்கள். கர்த்தர் பார்வோனின் இருதயத்தைக் கடினப்படுத்தினதினால், அவன் இஸ்ரவேல் புத்திரரைத் தன் தேசத்திலிருந்து போகவிடவ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ோசேயும் ஆரோனும் இந்த அற்புதங்களையெல்லாம் பார்வோனுக்கு முன்பாகச் செய்தார்கள். கர்த்தர் பார்வோனின் இருதயத்தைக் கடினப்படுத்தினதினால், அவன் இஸ்ரவேல் புத்திரரைத் தன் தேசத்திலிருந்து போகவிடவ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നന്തരം യഹോവ മോശെയോടു: ഞാൻ ഒരു ബാധകൂടെ ഫറവോന്മേലും മിസ്രയീമിന്മേലും വരുത്തും; അതിന്റെ ശേഷം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െ ഇവിടെനിന്നു വിട്ടയക്കും; വിട്ടയക്കുമ്പോൾ നിങ്ങളെ ഒട്ടൊഴിയാതെ ഇവിടെ നിന്നു ഓടി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ഓരോ പുരുഷൻ താന്താന്റെ അയൽക്കാരനോടും ഓരോ സ്ത്രീ താന്താന്റെ അയൽക്കാരത്തിയോടും വെള്ളിയാഭരണ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ൊന്നാഭരണങ്ങളും ചോദിപ്പാൻ നീ ജനത്തോടു പറക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ഹോവ മിസ്രയീമ്യർക്കു ജനത്തോടു കൃപ തോന്നുമാറാക്കി. വിശേഷാൽ മോശെ എന്ന പുരുഷനെ മിസ്രയീംദേശ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റവോന്റെ ഭൃത്യന്മാരും പ്രജകളും മഹാശ്രേഷ്ഠനായി വിചാ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മോശെ പറഞ്ഞതെന്തെന്നാൽ: യഹോവ ഇപ്രകാരം അരുളിച്ചെയ്യുന്നു: അർദ്ധരാത്രിയിൽ ഞാൻ മിസ്രയീമ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ടുവിൽകൂടി പോ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പ്പോൾ സിംഹാസനത്തിൽ ഇരിക്കുന്ന ഫറവോന്റെ ആദ്യജാതൻ മുതൽ തിരികല്ലിങ്കൽ ഇരിക്കുന്ന ദാസിയുടെ ആദ്യജാത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െയും മിസ്രയീംദേശത്തുള്ള കടിഞ്ഞൂൽ ഒക്കെയും മൃഗങ്ങളുടെ എല്ലാകടിഞ്ഞൂലും ചത്തുപോ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മിസ്രയീംദേശത്തു എങ്ങും മുമ്പൊരിക്കലും ഉണ്ടായിട്ടില്ലാത്തതും ഇനി ഉണ്ടാകാത്തതുമായ വലിയൊരു നിലവിള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എന്നാൽ യഹോവ മിസ്രയീമ്യർക്കും യിസ്രായേല്യർക്കും മദ്ധ്യേ വ്യത്യാസം വെക്കുന്നു എന്നു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േണ്ടതിന്നു യിസ്രായേൽമക്കളിൽ യാതൊരു മനുഷ്യന്റെയോ മൃഗത്തിന്റെയോ നേരെ ഒരു നായിപോലും ന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ക്കു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പ്പോൾ നിന്റെ ഈ സകലഭൃത്യന്മാരും എന്റെ അടുക്കൽ വന്നു: നീയും നിന്റെ കീഴിൽ ഇരിക്കുന്ന സർവ്വജനവുംകൂ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െടുക എന്നു പറഞ്ഞു എന്നെ നമസ്കരിക്കും; അതിന്റെ ശേഷം ഞാൻ പുറപ്പെടും. അങ്ങനെ അവൻ ഉഗ്രകോപത്തോ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റവോന്റെ അടുക്കൽ നിന്നു പുറപ്പെട്ട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യഹോവ മോശെയോടു: മിസ്രയീംദേശത്തു എന്റെ അത്ഭുതങ്ങൾ പെരുകേണ്ടതിന്നു ഫറവോൻ നിങ്ങളുടെ വ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ൾക്കയില്ല എന്നു അ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മോശെയും അഹരോനും ഈ അത്ഭുതങ്ങളൊക്കെയും ഫറവോന്റെ മുമ്പാകെ ചെയ്തു എങ്കിലും യഹോവ ഫറവോന്റെ ഹൃദയ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ഠിനമാക്കി; അവൻ യിസ്രായേൽമക്കളെ തന്റെ ദേശത്തു നിന്നു വിട്ടയച്ച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2026-10-20T03:33:41Z</dcterms:created>
  <dcterms:modified xsi:type="dcterms:W3CDTF">2026-10-20T03:33:41Z</dcterms:modified>
  <dc:title>പുറപ്പാട്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