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ாகிய சபையார் எல்லாரும் ஏலிமைவிட்டுப் பிரயாணம் பண்ணி, எகிப்து தேசத்திலிருந்து புறப்பட்ட இரண்டாம் மாதம் பதினைந்தாம் தேதியிலே, ஏலிமுக்கும் சீனாய்க்கும் நடுவே இருக்கிற சீன்வனாந்தரத்தில்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் மோசேயை நோக்கி: என் கட்டளைகளையும் என் பிரமாணங்களையும் கைக்கொள்ள எந்தமட்டும் மனதில்லாதிருப்ப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் மோசேயை நோக்கி: என் கட்டளைகளையும் என் பிரமாணங்களையும் கைக்கொள்ள எந்தமட்டும் மனதில்லாதிருப்ப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ருங்கள், கர்த்தர் உங்களுக்கு ஓய்வுநாளை அருளினபடியால், அவர் உங்களுக்கு ஆறாம் நாளில் இரண்டுநாளுக்கு வேண்டிய ஆகாரத்தைக் கொடுக்கிறார்; ஏழாம்நாளில் உங்களில் ஒருவனும் தன்தன் ஸ்தானத்திலிருந்து புறப்படாமல், அவனவன் தன் தன் ஸ்தானத்திலே இருக்கவேண்ட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ஜனங்கள் ஏழாம்நாளில் ஓய்ந்த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வம்சத்தார் அதற்கு மன்னா என்று பேரிட்டார்கள்; அது கொத்துமல்லி அளவாயும் வெண்மைநிறமாயும் இருந்தது, அதின் ருசி தேனிட்ட பணிகாரத்திற்கு ஒப்ப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மோசே: கர்த்தர் கட்டளையிட்ட காரியம் என்னவென்றால், நான் உங்களை எகிப்து தேசத்திலிருந்து புறப்படப்பண்ணினபோது, வனாந்தரத்தில் உங்களுக்குப் புசிக்கக்கொடுத்த அப்பத்தை உங்கள் சந்ததியார் பார்க்கும் படிக்கு, அவர்களுக்காக அதைக் காப்பதற்கு, அதிலே ஒரு ஓமர் நிறைய எடுத்து வைக்கவேண்ட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, மோசே ஆரோனை நோக்கி: நீ ஒரு கலசத்தை எடுத்து, அதிலே ஒரு ஓமர் அளவு மன்னாவைப் போட்டு, அதை உங்கள் சந்ததியாருக்காகக் காப்பதற்குக் கர்த்தருடைய சந்நிதியிலே வை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ோசேக்குக் கட்டளையிட்டபடியே அது காக்கப்படும்படி ஆரோன் அதைச் சாட்சி சந்நிதியில் 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குடியிருப்பான தேசத்துக்கு வருமட்டும் நாற்பது வருஷமளவும் மன்னாவைப் புசித்தார்கள்; அவர்கள் கானான் தேசத்தின் எல்லையில் சேரும் வரைக்கும் மன்னாவைப் புச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ஓமரானது எப்பாவிலே பத்தில் ஒரு பங்க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வனாந்தரத்திலே இஸ்ரவேல் புத்திரராகிய சபையார் எல்லாரும் மோசேக்கும் ஆரோனுக்கும் விரோதமாக முறுமுறுத்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றைச்சிப் பாத்திரங்களண்டையிலே உட்கார்ந்து அப்பத்தைத் திர்ப்தியாகச் சாப்பிட்ட எகிப்து தேசத்திலே, கர்த்தரின் கையால் செத்துப்போனோமானால் தாவிளை; இந்தக் கூட்டம் முழுவதையும் பட்டினியினால் கொல்லும்படி நீங்கள் எங்களைப் புறப்படப்பண்ணி, இந்த வனாந்தரத்திலே அழைத்துவந்தீர்களே என்று அவர்களிடத்தில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நான் உங்களுக்கு வானத்திலிருந்து அப்பம் வருஷிக்கப்பண்ணுவேன்; ஜனங்கள் போய், ஒவ்வொரு நாளுக்கு வேண்டியதை ஒவ்வொரு நாளிலும் சேர்த்துக்கொள்ளவேண்டும்; அதினால் அவர்கள் என் நியாயப்பிரமாணத்தின்படி நடப்பார்களோ நடக்கமாட்டார்களோ என்று அவர்களைச் சோத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நாளிலோ, அவர்கள் நாள்தோறும் சேர்க்கிறதைப் பார்க்கிலும் இரண்டத்தனையாய்ச் சேர்த்து, அதை ஆயத்தம்பண்ணி வைக்கக்கடவ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யும் ஆரோனும் இஸ்ரவேல் புத்திரர் எல்லாரையும் நோக்கி: கர்த்தர் உங்களை எகிப்து தேசத்திலிருந்து புறப்படப்பண்ணினவர் என்பதைச் சாயங்காலத்தில் அறிவீர்கள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ியற்காலத்தில் கர்த்தருடைய மகிமையையும் காண்பீர்கள்; கர்த்தருக்கு விரோதமான உங்கள் முறுமுறுப்புகளை அவர் கேட்டார்; நீங்கள் எங்களுக்கு விரோதமாய் முறுமுறுக்கிறதற்கு நாங்கள் எம்மாத்திர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மோசே: சாயங்காலத்தில் நீங்கள் புசிக்கிறதற்குக் கர்த்தர் உங்களுக்கு இறைச்சியையும், விடியற்காலத்தில் நீங்கள் திர்ப்தியடைகிறதற்கு அப்பத்தையும் கொடுக்கையில் இது விளங்கும்; கர்த்தருக்கு விரோதமாக நீங்கள் முறுமுறுத்த உங்கள் முறுமுறுப்புகளை அவர் கேட்டார்; நாங்கள் எம்மாத்திரம்? உங்கள் முறுமுறுப்புகள் எங்களுக்கு அல்ல, கர்த்தருக்கே விரோதமாய் இருக்கிற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ஆரோனைப் பார்த்து; நீ இஸ்ரவேல் புத்திரராகிய சபையார் எல்லாரையும் நோக்கி: கர்த்தருடைய சந்நிதியில் சேருங்கள், அவர் உங்கள் முறுமுறுப்புகளைக் கேட்டார் என்று சொல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இஸ்ரவேல் புத்திரராகிய சபையாருக்கெல்லாம் இதைச் சொல்லுகிறபோது, அவர்கள் வனாந்தரதிசையாகத் திரும்பிப்பார்த்தார்கள்; அப்பொழுது கர்த்தருடைய மகிமை மேகத்திலே காண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ன் முறுமுறுப்புகளைக் கேட்டிருக்கிறேன்; நீ அவர்களோடே பேசி, நீங்கள் சாயங்காலத்தில் இறைச்சியைப் புசித்து, விடியற்காலத்தில் அப்பத்தால் திர்ப்தியாகி, நான் உங்கள் தேவனாகிய கர்த்தர் என்பதை அறிந்துகொள்வீர்கள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யங்காலத்தில் காடைகள் வந்து விழுந்து பாளயத்தை மூடிக்கொண்டது. விடியற்காலத்தில் பாளயத்தைச் சுற்றி பனி பெய்த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ய்திருந்த பனி நீங்கினபின், இதோ, வனாந்தரத்தின் மீதெங்கும் உருட்சியான ஒரு சிறிய வஸ்து உறைந்த பனிக்கட்டிப் பொடியத்தனையாய்த் தரையின் மேல் கிட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அதைக் கண்டு, அது இன்னது என்று அறியாதிருந்து, ஒருவரை ஒருவர் பார்த்து, இது என்ன என்றார்கள்; அப்பொழுது மோசே அவர்களை நோக்கி: இது கர்த்தர் உங்களுக்குப் புசிக்கக்கொடுத்த அப்ப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கட்டளையிடுகிறது என்னவென்றால், அவரவர் புசிக்கும் அளவுக்குத் தக்கதாக அதில் எடுத்துச் சேர்க்கக்கடவீர்கள்; உங்களிலுள்ள ஆத்துமாக்களின் இலக்கத்தின்படி, அவனவன் தன் தன் கூடாரத்தில் இருக்கிறவர்களுக்காக தலைக்கு ஒரு ஓமர் அளவு எடுத்துக்கொள்ளக்கடவன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அப்படியே செய்து, சிலர் மிகுதியாயும் சிலர் கொஞ்சமாயும் சேர்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தை ஓமரால் அளந்தார்கள்: மிகுதியாய்ச் சேர்த்தவனுக்கு மீதியானதும் இல்லை, கொஞ்சமாய்ச் சேர்த்தவனுக்குக் குறைவானதும் இல்லை; அவரவர் தாங்கள் புசிக்கும் அளவுக்குத்தக்கதாகச் சேர்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அவர்களை நோக்கி: ஒருவனும் விடியற்காலம்மட்டும் அதில் ஒன்றும் வைக்கக் கூடாது என்று அவர்களுக்குச் சொல்லிய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யின் சொல் கேளாமல், சிலர் அதில் விடியற்காலம்மட்டும் கொஞ்சம் மீதியாய் வைத்தார்கள்; அது பூச்சி பிடித்து நாற்றமெடுத்தது. அவர்கள்மேல் மோசே கோபங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விடியற்காலந்தோறும் அவரவர் புசிக்கும் அளவுக்குத்தக்கதாகச் சேர்த்தார்கள், வெயில் ஏறஏற அது உருகிப்ப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றாம் நாளில் தலைக்கு இரண்டு ஓமர் வீதமாக இரண்டத்தனையாய் ஆகாரம் சேர்த்தார்கள்; அப்பொழுது சபையின் தலைவர் எல்லாரும் வந்து, அதை மோசேக்கு அறிவ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ர்களை நோக்கி: கர்த்தர் சொன்னது இதுதான்; நாளைக்குக் கர்த்தருக்குரிய பரிசுத்த ஓய்வுநாளாகிய ஓய்வு; நீங்கள் சுடவேண்டியதைச் சுட்டு, வேவிக்கவேண்டியதை வேவித்து, மீதியாயிருக்கிறதையெல்லாம் நாளைமட்டும் உங்களுக்காக வைத்துவையுங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கட்டளையிட்டபடியே, அதை மறுநாள்வரைக்கும் வைத்துவைத்தார்கள்; அப்பொழுது அது நாறவும் இல்லை, அதிலே பூச்சிபிடிக்கவும் இ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மோசே: அதை இன்றைக்குப் புசியுங்கள்; இன்று கர்த்தருக்குரிய ஓய்வுநாள்; இன்று நீங்கள் அதை வெளியிலே காணமாட்ட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ுநாளும் அதைச் சேர்ப்பீர்களாக; ஏழாம்நாள் ஓய்வுநாளாயிருக்கிறது; அதிலே அது உண்டாயிராது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ழாம்நாளில் ஜனங்களில் சிலர் அதைச் சேர்க்கப் புறப்பட்டார்கள்; அவர்கள் அதைக் காண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ർ ഏലീമിൽനിന്നു യാത്രപുറപ്പെട്ടു; യിസ്രായേൽമക്കൾ മിസ്രയീംദേശത്തുനിന്നു പുറപ്പെട്ട രണ്ടാം മ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നഞ്ചാം തിയ്യതി അവരുടെ സംഘം ഒക്കെയും ഏലീമിന്നും സീനായിക്കും മദ്ധ്യേ ഉള്ള സീൻമരുഭൂമിയി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ോൾ യഹോവ മോശെയോടു: എന്റെ കല്പനകളും ന്യായപ്രമാണങ്ങളും പ്രമാണിപ്പാൻ നിങ്ങൾക്കു എത്രത്തോ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ില്ലാതിര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ോക്കുവിൻ, യഹോവ നിങ്ങൾക്കു ശബ്ബത്ത് തന്നിരിക്കുന്നു; അതുകൊണ്ടു ആറാം ദിവസം അവൻ നിങ്ങൾക്ക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ത്തേക്കുള്ള ആഹാരം തരുന്നു; നിങ്ങൾ താന്താങ്ങളുടെ സ്ഥലത്തു ഇരിപ്പിൻ; ഏഴാം ദിവസം ആര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നിന്നു പുറപ്പെടരുതു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ങ്ങനെ ജനം ഏഴാം ദിവസം സ്വസ്ഥ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ിസ്രായേല്യർ ആ സാധനത്തിന്നു മന്നാ എന്നു പേരിട്ടു; അതു കൊത്തമ്പാലരിപോലെയും വെള്ളനിറമുള്ളതും തേ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യ ദോശയോടൊത്ത രുചിയുള്ളത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ിന്നെ മോശെ: യഹോവ കല്പിക്കുന്ന കാര്യം ആവിതു: ഞാൻ നിങ്ങളെ മിസ്രയീംദേശത്തുനിന്നു കൊണ്ടുവര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മരുഭൂമിയിൽ ഭക്ഷിപ്പാൻ തന്ന ആഹാരം നിങ്ങളുടെ തലമുറകൾ കാണേണ്ടതിന്നു സൂക്ഷിച്ചുവെ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ൽനിന്നു ഒരിടങ്ങഴി നിറച്ചെടു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ഹരോനോടു മോശെ: ഒരു പാത്രം എടുത്തു അതിൽ ഒരു ഇടങ്ങഴി മന്നാ ഇട്ടു നിങ്ങളുടെ തലമുറകൾക്ക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പ്പാൻ യഹോവയുടെ മുമ്പാകെ വെച്ചുകൊൾ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ഹോവ മോശെയോടു കല്പിച്ചതുപോലെ അഹരോൻ അതു സാക്ഷ്യ സന്നിധിയിൽ സൂക്ഷിച്ചു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കുടിപാർപ്പുള്ള ദേശത്തു എത്തുവോളം യിസ്രായേൽമക്കൾ നാല്പതു സംവത്സരം മന്നാ ഭക്ഷിച്ചു. കന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റെ അതിരിൽ എത്തുവോളം അവർ മന്നാ ഭ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ഒരു ഇടങ്ങഴി (ഓമെർ) പറ (ഏഫ)യുടെ പത്തിൽ ഒന്ന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 മരുഭൂമിയിൽവെച്ചു യിസ്രായേൽ മക്കളുടെ സംഘം ഒക്കെയും മോശെക്കും അഹരോന്നും വിരോധമായി പിറുപി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ൽമക്കൾ അവരോടു: ഞങ്ങൾ ഇറച്ചിക്കലങ്ങളുടെ അടുക്കലിരിക്കയും തൃപ്തിയാകുംവണ്ണം ഭക്ഷണം കഴ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 മിസ്രയീംദേശത്തു വെച്ചു യഹോവയുടെ കയ്യാൽ മരിച്ചിരുന്നു എങ്കിൽ കൊള്ളായിരുന്നു. നിങ്ങൾ ഈ സംഘ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പട്ടിണിയിട്ടു കൊല്ലുവാൻ ഈ മരുഭൂമിയിലേക്കു കൂട്ടിക്കൊണ്ടു 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യഹോവ മോശെയോടു: ഞാൻ നിങ്ങൾക്കു ആകാശത്തുനിന്നു അപ്പം വർഷിപ്പിക്കും; ജനം എ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ക്കുമോ ഇല്ലയോ എന്നു ഞാൻ അവരെ പരീക്ഷിക്കേണ്ടതിന്നു അവർ പുറപ്പെട്ടു ഓരോ ദിവസത്തേക്കു വേണ്ട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നന്നു പെറുക്കി ക്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ആറാം ദിവസം അവർ കൊണ്ടുവരുന്നതു ഒരുക്കുമ്പോൾ ദിവസംപ്രതി പെറുക്കുന്നതിന്റെ ഇരട്ടി കാണ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ോശെയും അഹരോനും യിസ്രായേൽമക്കളോടു ഒക്കെയും: നിങ്ങളെ മിസ്രയീംദേശത്തുനിന്നു കൊണ്ടുവന്നതു യഹോവ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ഇന്നു വൈകുന്നേരം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്രഭാതകാലത്തു നിങ്ങൾ യഹോവയുടെ തേജസ്സു കാണും; യഹോവയുടെ നേരെയുള്ള നിങ്ങളുടെ പിറുപിറുപ്പ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ിരിക്കുന്നു; നിങ്ങൾ ഞങ്ങളുടെ നേരെ പിറുപിറുക്കുവാൻ ഞങ്ങൾ എന്തുള്ള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ോശെ പിന്നെയും: യഹോവ നിങ്ങൾക്കു തിന്നുവാൻ വൈകുന്നേരത്തു മാംസവും പ്രഭാതകാലത്തു തൃപ്തിയാകും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വും തരുമ്പോൾ നിങ്ങൾ അറിയും; യഹോവയുടെ നേരെ നിങ്ങൾ പിറുപിറുക്കുന്നതു അവൻ കേൾക്കുന്നു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ള്ളു? നിങ്ങളുടെ പിറുപിറുപ്പു ഞങ്ങളുടെ നേരെയല്ല, യഹോവയുടെ നേരെയത്ര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ഹരോനോടു: മോശെ: യഹോവയുടെ മുമ്പാകെ അടുത്തുവരുവിൻ; അവൻ നിങ്ങളുടെ പിറുപിറുപ്പു കേട്ട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ിസ്രായേൽമക്കളുടെ സർവ്വസംഘത്തോടും പറ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ഹരോൻ യിസ്രായേൽമക്കളുടെ സർവ്വസംഘത്തോടും സംസാരിക്കുമ്പോൾ അവർ മരുഭൂമിക്കു നേരെ തിരിഞ്ഞു നോ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തേജസ്സു മേഘത്തിൽ വെളിപ്പെട്ടിര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മോശെയോടു: യിസ്രായേൽമക്കളുടെ പിറുപിറുപ്പു ഞാൻ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അവരോടു സംസാരിച്ചു: നിങ്ങൾ വൈകുന്നേരത്തു മാംസം തിന്നും; പ്രഭാതകാലത്തു അപ്പംകൊണ്ടു തൃപ്തര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ുടെ ദൈവമായ യഹോവ ആകുന്നു എന്നു നിങ്ങൾ അറിയും എന്നു പറ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ൈകുന്നേരം കാടകൾ വന്നു പാളയത്തെ മൂടി; പ്രഭാതകാലത്തു പാളയത്തിന്റെ ചുറ്റും മഞ്ഞു വീണു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ീണുകിടന്ന മഞ്ഞു മാറിയ ശേഷം മരുഭൂമിയിൽ എല്ലാടവും ചെതുമ്പലിന്റെ മാതിരിയിൽ ഒരു നേരിയ വസ്തു ഉറെ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ഞ്ഞുപോലെ നിലത്തു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മക്കൾ അതുകണ്ടാറെ എന്തെന്നു അറിയായ്കയാൽ ഇതെന്തു എന്നു തമ്മിൽ തമ്മിൽ ചോദിച്ചു.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: ഇതു യഹോവ നിങ്ങൾക്കു ഭക്ഷിപ്പാൻ തന്നിരിക്കുന്ന ആഹാര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ഓരോരുത്തന്നു ഭക്ഷിക്കാകുന്നെടത്തോളം പെറുക്കിക്കൊൾവിൻ; താന്താന്റെ കൂടാരത്തിലുള്ള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ത്തിന്നൊത്തവണ്ണം ആളൊന്നിന്നു ഇടങ്ങഴിവീതം എടുത്തുകൊള്ളേണം എന്നു യഹോവ കല്പ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ൽമക്കൾ അങ്ങനെ ചെയ്തു. ചിലർ ഏറെയും ചിലർ കുറെയും പെറു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ടങ്ങഴികൊണ്ടു അളന്നപ്പോൾ ഏറെ പെറുക്കിയവന്നു ഏറെയും കുറെ പെറുക്കിയവന്നു കുറവും കണ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രുത്തൻ താന്താന്നു ഭക്ഷിക്കാകുന്നെടത്തോളം പെറു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റ്റെന്നാളേക്കു ആരും ഒട്ടും ശേഷിപ്പിക്കരുതെന്നു മോശ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ങ്കിലും ചിലർ മോശെയെ അനുസരിക്കാതെ പിറ്റെന്നാളേക്കു കുറെ ശേഷിപ്പിച്ചു; അതു കൃമിച്ചു നാറി;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 കോ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രാവിലെതോറും അവനവന്നു ഭക്ഷിക്കാകുന്നേടത്തോളം പെറുക്കും; വെയിൽ മൂക്കുമ്പോൾ അതു ഉരുകിപ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ആറാം ദിവസം അവർ ആളൊന്നിന്നു ഈരണ്ടിടങ്ങഴിവീതം ഇരട്ടി ആഹാരം ശേഖരിച്ചു. അപ്പോൾ സംഘപ്രമാണ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വന്നു മൊശെയോ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അവരോടു: അതു യഹോവ കല്പിച്ചതു തന്നേ; നാളെ സ്വസ്ഥത ആകുന്നു; യഹോവെക്കു വിശുദ്ധമായുള്ള ശബ്ബ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ടുവാനുള്ളതു ചുടുവിൻ; പാകം ചെയ്‍വാനുള്ളതു പാകം ചെയ്‍വിൻ; ശേഷിക്കുന്നതൊക്കെയും നാള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ച്ചുവെ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ോശെ കല്പിച്ചതുപോലെ അവർ അതു പിറ്റെന്നാളേക്കു സൂക്ഷിച്ചുവെച്ചു; അതു നാറിപ്പോ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മ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പ്പോൾ മോശെ പറഞ്ഞതു: ഇതു ഇന്നു ഭക്ഷിപ്പിൻ; ഇന്നു യഹോവയുടെ ശബ്ബത്ത് ആകുന്നു; ഇന്നു അതു വെള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റു ദിവസം നിങ്ങൾ അതു പെറുക്കേണം; ശബ്ബത്തായ ഏഴാം ദിവസത്തിലോ അതു ഉണ്ട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ഏഴാം ദിവസം ജനത്തിൽ ചിലർ പെറുക്കുവാൻ പോയാറെ 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2026-10-21T04:42:56Z</dcterms:created>
  <dcterms:modified xsi:type="dcterms:W3CDTF">2026-10-21T04:42:56Z</dcterms:modified>
  <dc:title>പുറപ്പാട്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