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presProps" Target="presProps.xml"/>
  <Relationship Id="rId54" Type="http://schemas.openxmlformats.org/officeDocument/2006/relationships/viewProps" Target="viewProps.xml"/>
  <Relationship Id="rId5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ால் எரேமியாவுக்கு உண்டான வசனம்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 எழுந்து, குயவன் வீட்டிற்குப்போ; அங்கே என் வார்த்தைகளை உனக்குத் தெரிவிப்பேன் என்ற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டியே நான் குயவன் வீட்டிற்குப் போனேன், இதோ, அவன் திரிகையினாலே வனைந்துகொண்டிருந்த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ுயவன் வனைந்துகொண்டிருந்த மண்பாண்டம் அவன் கையிலே கெட்டுப்போயிற்று; அப்பொழுது அதைத் திருத்தமாய்ச் செய்யும்படிக்கு, தன் பார்வைக்குச் சரியாய்க் கண்டபடி குயவன் அதைத் திரும்ப வேறேபாண்டமாக வனைந்த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ுயவன் வனைந்துகொண்டிருந்த மண்பாண்டம் அவன் கையிலே கெட்டுப்போயிற்று; அப்பொழுது அதைத் திருத்தமாய்ச் செய்யும்படிக்கு, தன் பார்வைக்குச் சரியாய்க் கண்டபடி குயவன் அதைத் திரும்ப வேறேபாண்டமாக வனைந்த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கர்த்தருடைய வசனம் எனக்கு உண்டாகி, அவர்: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ஸ்ரவேல் குடும்பத்தாரே, இந்தக் குயவன் செய்ததுபோல நான் உங்களுக்குச் செய்யக் கூடாதோ என்று கர்த்தர் சொல்லுகிறார்; இதோ இஸ்ரவேல் வீட்டாரே, களிமண் குயவன் கைகயில் இருக்கிறதுபோல நீங்கள் என் கையில் இருக்கிறீ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ஸ்ரவேல் குடும்பத்தாரே, இந்தக் குயவன் செய்ததுபோல நான் உங்களுக்குச் செய்யக் கூடாதோ என்று கர்த்தர் சொல்லுகிறார்; இதோ இஸ்ரவேல் வீட்டாரே, களிமண் குயவன் கைகயில் இருக்கிறதுபோல நீங்கள் என் கையில் இருக்கிறீ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ஸ்ரவேல் குடும்பத்தாரே, இந்தக் குயவன் செய்ததுபோல நான் உங்களுக்குச் செய்யக் கூடாதோ என்று கர்த்தர் சொல்லுகிறார்; இதோ இஸ்ரவேல் வீட்டாரே, களிமண் குயவன் கைகயில் இருக்கிறதுபோல நீங்கள் என் கையில் இருக்கிறீ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ிடுங்குவேன், இடிப்பேன், அழிப்பேன் என்று நான் ஒரு ஜாதிக்கு விரோதாகவும், ஒரு ராஜ்யத்துக்கு விரோதமாகவும் சொன்னமாத்திரத்தில்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ிடுங்குவேன், இடிப்பேன், அழிப்பேன் என்று நான் ஒரு ஜாதிக்கு விரோதாகவும், ஒரு ராஜ்யத்துக்கு விரோதமாகவும் சொன்னமாத்திரத்தில்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ன் விரோதமாய் பேசின அந்த ஜாதியார் தங்கள் தீங்கைவிட்டுத் திரும்பினால், நானும் அவர்களுக்குச் செய்ய நினைத்த தீங்கைச் செய்யாதபடிக்கு, மனம் மாறுவே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ன் விரோதமாய் பேசின அந்த ஜாதியார் தங்கள் தீங்கைவிட்டுத் திரும்பினால், நானும் அவர்களுக்குச் செய்ய நினைத்த தீங்கைச் செய்யாதபடிக்கு, மனம் மாறுவே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ட்டுவேன், நாட்டுவேன் என்றும், ஒரு ஜாதியையும் ஒரு ராஜ்யத்தையும் குறித்து நான் சொல்லுகிறதுமுண்ட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ட்டுவேன், நாட்டுவேன் என்றும், ஒரு ஜாதியையும் ஒரு ராஜ்யத்தையும் குறித்து நான் சொல்லுகிறதுமுண்ட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என் சத்தத்தைக்கேளாமல், என் பார்வைக்குப் பொல்லாப்பானதைச் செய்வார்களானால், நானும் அவர்களுக்கு அருள்செய்வேன் என்று சொன்ன நன்மையைச் செய்யாதபடிக்கு மனம் மாறுவே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என் சத்தத்தைக்கேளாமல், என் பார்வைக்குப் பொல்லாப்பானதைச் செய்வார்களானால், நானும் அவர்களுக்கு அருள்செய்வேன் என்று சொன்ன நன்மையைச் செய்யாதபடிக்கு மனம் மாறுவே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ப்பொழுதும், நீ யூதாவின் மனுஷரையும் எருசலேமின் குடிகளையும் நோக்கி: இதோ, நான் உனக்கு விரோதமாக ஒரு தீங்கை உருவப்படுத்தி, உங்களுக்கு விரோதமாக ஒரு காரியத்தை யோசிக்கிறேன்; ஆகையால் உங்களில் ஒவ்வொருவரும் தன் பொல்லாத வழியைவிட்டுத் திரும்பி, உங்கள் வழிகளையும், உங்கள் கிரியைகளையும் சீர்ப்படுத்துங்கள் என்று கர்த்தர் உரைக்கிறார் என்று சொல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ப்பொழுதும், நீ யூதாவின் மனுஷரையும் எருசலேமின் குடிகளையும் நோக்கி: இதோ, நான் உனக்கு விரோதமாக ஒரு தீங்கை உருவப்படுத்தி, உங்களுக்கு விரோதமாக ஒரு காரியத்தை யோசிக்கிறேன்; ஆகையால் உங்களில் ஒவ்வொருவரும் தன் பொல்லாத வழியைவிட்டுத் திரும்பி, உங்கள் வழிகளையும், உங்கள் கிரியைகளையும் சீர்ப்படுத்துங்கள் என்று கர்த்தர் உரைக்கிறார் என்று சொல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ப்பொழுதும், நீ யூதாவின் மனுஷரையும் எருசலேமின் குடிகளையும் நோக்கி: இதோ, நான் உனக்கு விரோதமாக ஒரு தீங்கை உருவப்படுத்தி, உங்களுக்கு விரோதமாக ஒரு காரியத்தை யோசிக்கிறேன்; ஆகையால் உங்களில் ஒவ்வொருவரும் தன் பொல்லாத வழியைவிட்டுத் திரும்பி, உங்கள் வழிகளையும், உங்கள் கிரியைகளையும் சீர்ப்படுத்துங்கள் என்று கர்த்தர் உரைக்கிறார் என்று சொல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ப்பொழுதும், நீ யூதாவின் மனுஷரையும் எருசலேமின் குடிகளையும் நோக்கி: இதோ, நான் உனக்கு விரோதமாக ஒரு தீங்கை உருவப்படுத்தி, உங்களுக்கு விரோதமாக ஒரு காரியத்தை யோசிக்கிறேன்; ஆகையால் உங்களில் ஒவ்வொருவரும் தன் பொல்லாத வழியைவிட்டுத் திரும்பி, உங்கள் வழிகளையும், உங்கள் கிரியைகளையும் சீர்ப்படுத்துங்கள் என்று கர்த்தர் உரைக்கிறார் என்று சொல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னாலும் அவர்கள்: அது கூடாத காரியம், நாங்கள் எங்கள் யோசனைகளின்படியே நடந்து, அவரவர் தம்தம் பொல்லாத இருதயத்தினுடைய கடினத்தின்படியே செய்வோம் என்கிற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னாலும் அவர்கள்: அது கூடாத காரியம், நாங்கள் எங்கள் யோசனைகளின்படியே நடந்து, அவரவர் தம்தம் பொல்லாத இருதயத்தினுடைய கடினத்தின்படியே செய்வோம் என்கிற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கையால் கர்த்தர் சொல்லுகிறார்: இப்படிப்பட்டவைகளைக் கேள்விப்பட்டவன் யார் என்று புறஜாதிகளுக்குள்ளே விசாரித்துப்பாருங்கள்; மிகவும் திடுக்கிடத்தக்க காரியத்தை இஸ்ரவேல் என்னும் கன்னிகை செய்கிறா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கையால் கர்த்தர் சொல்லுகிறார்: இப்படிப்பட்டவைகளைக் கேள்விப்பட்டவன் யார் என்று புறஜாதிகளுக்குள்ளே விசாரித்துப்பாருங்கள்; மிகவும் திடுக்கிடத்தக்க காரியத்தை இஸ்ரவேல் என்னும் கன்னிகை செய்கிறா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லீபனோனின் உறைந்த மழை வயல் வெளியின் கன்மலையிலிருந்து அற்றுப்போகிறதுண்டோ? ஓடிவருகிற அந்நியதேசத்துக் குளிர்ந்த தண்ணீர்கள் வடிந்து போகிறதுண்டோ?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லீபனோனின் உறைந்த மழை வயல் வெளியின் கன்மலையிலிருந்து அற்றுப்போகிறதுண்டோ? ஓடிவருகிற அந்நியதேசத்துக் குளிர்ந்த தண்ணீர்கள் வடிந்து போகிறதுண்டோ?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என் ஜனங்களோ என்னை மறந்து, மாயையான விக்கிரகங்களுக்குத் தூபங்காட்டுகிறார்கள்; செப்பனிடப்படாத பாதைகளிலும் வழியிலும் அவர்கள் நடக்கும்படி, அவைகள் அவர்களைப் பூர்வ பாதைகளாகிய அவர்களுடைய வழிகளிலிருந்து இடறும்படி செய்கிறத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என் ஜனங்களோ என்னை மறந்து, மாயையான விக்கிரகங்களுக்குத் தூபங்காட்டுகிறார்கள்; செப்பனிடப்படாத பாதைகளிலும் வழியிலும் அவர்கள் நடக்கும்படி, அவைகள் அவர்களைப் பூர்வ பாதைகளாகிய அவர்களுடைய வழிகளிலிருந்து இடறும்படி செய்கிறத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ன் அவர்களுடைய தேசத்தைப் பாழாக்கவும், என்றென்றைக்கும் ஈசலிட்டு நிந்திக்கும் நிந்தையாக்கவும் செய்யும்படி இப்படிச் செய்கிறார்கள்; அதைக் கடந்துபோகிற எவனும் பிரமித்து, தன் தலையைத் துலுக்குவ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ன் அவர்களுடைய தேசத்தைப் பாழாக்கவும், என்றென்றைக்கும் ஈசலிட்டு நிந்திக்கும் நிந்தையாக்கவும் செய்யும்படி இப்படிச் செய்கிறார்கள்; அதைக் கடந்துபோகிற எவனும் பிரமித்து, தன் தலையைத் துலுக்குவ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ொண்டல்காற்றுப் பறக்கடிக்குமாப்போல் நான் அவர்களை அவர்கள் சத்துருக்களுக்கு முன்பாகப் பறக்கடிப்பேன்; அவர்களுடைய ஆபத்தின் நாளிலே என் முகத்தையல்ல, என் முதுகை அவர்களுக்குக் காட்டுவேன் என்று சொல் என்றா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ொண்டல்காற்றுப் பறக்கடிக்குமாப்போல் நான் அவர்களை அவர்கள் சத்துருக்களுக்கு முன்பாகப் பறக்கடிப்பேன்; அவர்களுடைய ஆபத்தின் நாளிலே என் முகத்தையல்ல, என் முதுகை அவர்களுக்குக் காட்டுவேன் என்று சொல் என்றா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தற்கு அவர்கள்: எரேமியாவுக்கு விரோதமாக ஆலோசனை செய்வோம் வாருங்கள்; ஆசாரியரிடத்திலே வேதமும், ஞானிகளிடத்திலே ஆலோசனையும், தீர்க்கதரிசிகளிடத்திலே வசனமும் ஒழிந்துபோவதில்லை. இவன் வார்த்தைகளை நாம் கவனியாமல், இவனை நாவினாலே வெட்டிப்போடுவோம் வாருங்கள் என்ற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தற்கு அவர்கள்: எரேமியாவுக்கு விரோதமாக ஆலோசனை செய்வோம் வாருங்கள்; ஆசாரியரிடத்திலே வேதமும், ஞானிகளிடத்திலே ஆலோசனையும், தீர்க்கதரிசிகளிடத்திலே வசனமும் ஒழிந்துபோவதில்லை. இவன் வார்த்தைகளை நாம் கவனியாமல், இவனை நாவினாலே வெட்டிப்போடுவோம் வாருங்கள் என்ற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தற்கு அவர்கள்: எரேமியாவுக்கு விரோதமாக ஆலோசனை செய்வோம் வாருங்கள்; ஆசாரியரிடத்திலே வேதமும், ஞானிகளிடத்திலே ஆலோசனையும், தீர்க்கதரிசிகளிடத்திலே வசனமும் ஒழிந்துபோவதில்லை. இவன் வார்த்தைகளை நாம் கவனியாமல், இவனை நாவினாலே வெட்டிப்போடுவோம் வாருங்கள் என்ற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ர்த்தாவே நீர் என்னைக் கவனித்து, என்னோடே வழக்காடுகிறவர்களின் சத்தத்தைக் கேளும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ன்மைக்குத் தீமையைச் சரிக்கட்டலாமோ? என் ஆத்துமாவுக்குப் படுகுழியை வெட்டுகிறார்களே; உம்முடைய உக்கிரத்தை அவர்களைவிட்டுத் திருப்பும்படிக்கு நான் அவர்களுடைய நன்மைக்காக நன்மையைப் பேச உமக்குமுன்பாக நின்றதை நினைத்தருளும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ன்மைக்குத் தீமையைச் சரிக்கட்டலாமோ? என் ஆத்துமாவுக்குப் படுகுழியை வெட்டுகிறார்களே; உம்முடைய உக்கிரத்தை அவர்களைவிட்டுத் திருப்பும்படிக்கு நான் அவர்களுடைய நன்மைக்காக நன்மையைப் பேச உமக்குமுன்பாக நின்றதை நினைத்தருளும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ன்மைக்குத் தீமையைச் சரிக்கட்டலாமோ? என் ஆத்துமாவுக்குப் படுகுழியை வெட்டுகிறார்களே; உம்முடைய உக்கிரத்தை அவர்களைவிட்டுத் திருப்பும்படிக்கு நான் அவர்களுடைய நன்மைக்காக நன்மையைப் பேச உமக்குமுன்பாக நின்றதை நினைத்தருளும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ஆகையால், அவர்களுடைய பிள்ளைகளைப் பஞ்சத்துக்கு ஒப்புக்கொடுத்து, அவர்களைப் பட்டயத்துக்கு இரையாக்கிவிடும்; அவர்கள் மனைவிகள் பிள்ளைகளற்றவர்களும் விதவைகளுமாகி, அவர்கள் புருஷர்கள் கொலைசெய்யப்பட்டு, அவர்கள் வாலிபர்கள் யுத்தத்திலே பட்டயவெட்டால் மடியக்கடவ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ஆகையால், அவர்களுடைய பிள்ளைகளைப் பஞ்சத்துக்கு ஒப்புக்கொடுத்து, அவர்களைப் பட்டயத்துக்கு இரையாக்கிவிடும்; அவர்கள் மனைவிகள் பிள்ளைகளற்றவர்களும் விதவைகளுமாகி, அவர்கள் புருஷர்கள் கொலைசெய்யப்பட்டு, அவர்கள் வாலிபர்கள் யுத்தத்திலே பட்டயவெட்டால் மடியக்கடவ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ஆகையால், அவர்களுடைய பிள்ளைகளைப் பஞ்சத்துக்கு ஒப்புக்கொடுத்து, அவர்களைப் பட்டயத்துக்கு இரையாக்கிவிடும்; அவர்கள் மனைவிகள் பிள்ளைகளற்றவர்களும் விதவைகளுமாகி, அவர்கள் புருஷர்கள் கொலைசெய்யப்பட்டு, அவர்கள் வாலிபர்கள் யுத்தத்திலே பட்டயவெட்டால் மடியக்கடவ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ீர் சடிதியில் அவர்கள்மேல் இராணுவத்தை வரப்பண்ணுகையால், கூக்குரல் அவர்கள் வீடுகளிலிருந்து கேட்கப்படக்கடவது; என்னைப் பிடிக்கப் படுகுழியை வெட்டி, என் கால்களுக்குக் கண்ணிகளை வைத்தார்களே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ீர் சடிதியில் அவர்கள்மேல் இராணுவத்தை வரப்பண்ணுகையால், கூக்குரல் அவர்கள் வீடுகளிலிருந்து கேட்கப்படக்கடவது; என்னைப் பிடிக்கப் படுகுழியை வெட்டி, என் கால்களுக்குக் கண்ணிகளை வைத்தார்களே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ீர் சடிதியில் அவர்கள்மேல் இராணுவத்தை வரப்பண்ணுகையால், கூக்குரல் அவர்கள் வீடுகளிலிருந்து கேட்கப்படக்கடவது; என்னைப் பிடிக்கப் படுகுழியை வெட்டி, என் கால்களுக்குக் கண்ணிகளை வைத்தார்களே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ஆனாலும் கர்த்தாவே, அவர்கள் எனக்கு விரோதமாய்ச் செய்யும் கொலைபாதக யோசனையையெல்லாம் நீர் அறிவீர்; அவர்களுடைய அக்கிரமத்தை உமது கண்ணுக்கு மறைவாக மூடாமலும், அவர்கள் பாவத்தைக் குலைக்காமலும் இருப்பீராக; அவர்கள் உமக்கு முன்பாகக் கவிழ்க்கப்படக்கடவர்கள், உமது கோபத்தின் காலத்திலே இப்படி அவர்களுக்குச் செய்யும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ஆனாலும் கர்த்தாவே, அவர்கள் எனக்கு விரோதமாய்ச் செய்யும் கொலைபாதக யோசனையையெல்லாம் நீர் அறிவீர்; அவர்களுடைய அக்கிரமத்தை உமது கண்ணுக்கு மறைவாக மூடாமலும், அவர்கள் பாவத்தைக் குலைக்காமலும் இருப்பீராக; அவர்கள் உமக்கு முன்பாகக் கவிழ்க்கப்படக்கடவர்கள், உமது கோபத்தின் காலத்திலே இப்படி அவர்களுக்குச் செய்யும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ஆனாலும் கர்த்தாவே, அவர்கள் எனக்கு விரோதமாய்ச் செய்யும் கொலைபாதக யோசனையையெல்லாம் நீர் அறிவீர்; அவர்களுடைய அக்கிரமத்தை உமது கண்ணுக்கு மறைவாக மூடாமலும், அவர்கள் பாவத்தைக் குலைக்காமலும் இருப்பீராக; அவர்கள் உமக்கு முன்பாகக் கவிழ்க்கப்படக்கடவர்கள், உமது கோபத்தின் காலத்திலே இப்படி அவர்களுக்குச் செய்யு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959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യഹോവയിങ്കൽനിന്നു യിരെമ്യാവിന്നുണ്ടായ അരുളപ്പാടു എന്തെന്നാൽ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നീ എഴുന്നേറ്റു കുശവന്റെ വീട്ടിലേക്കു ചെല്ലുക; അവിടെവെച്ചു ഞാൻ നിന്നെ എന്റെ വചനങ്ങളെ കേൾപ്പ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അങ്ങനെ ഞാൻ കുശവന്റെ വീട്ടിൽ ചെന്നപ്പോൾ അവൻ ചക്രത്തിന്മേൽ വേല ചെയ്തുകൊണ്ട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കുശവൻ കളിമണ്ണുകൊണ്ടു ഉണ്ടാക്കിയ പാത്രം അവന്റെ കയ്യിൽ ചീത്തയായിപ്പോയി; എന്നാൽ കുശവൻ അതിനെ തനി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ോന്നിയതുപോലെ മറ്റൊരു പാത്രമാക്കിത്തീർത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അപ്പോൾ യഹോവയുടെ അരുളപ്പാടു എനിക്കുണ്ടായതെന്തെന്നാൽ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യിസ്രായേൽഗൃഹമേ, ഈ കുശവൻ ചെയ്തതുപോലെ എനിക്കു നിങ്ങളോടു ചെയ്‍വാൻ കഴികയില്ലയോ എന്നു യഹോവയ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രുളപ്പാടു; യിസ്രായേൽഗൃഹമേ, കളിമണ്ണു കുശവന്റെ കയ്യിൽ ഇരിക്കുന്നതുപോലെ നിങ്ങൾ എന്റെ കയ്യ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ഇ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ഞാൻ ഒരു ജാതിയെക്കുറിച്ചോ രാജ്യത്തെക്കുറിച്ചോ അതിനെ പറിച്ചു ഇടിച്ചു നശിപ്പിച്ചുകളയും എ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രുളിച്ചെയ്തിട്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ഞാൻ അങ്ങനെ അരുളിച്ചെയ്ത ജാതി തന്റെ ദുഷ്ടത വിട്ടു തിരിയുന്നുവെങ്കിൽ അതിനോടു ചെയ്‍വാൻ നിരൂപിച്ച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ോഷത്തെക്കുറിച്ചു ഞാൻ അനുതപ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ഒരു ജാതിയെക്കുറിച്ചോ രാജ്യത്തെക്കുറിച്ചോ ഞാൻ അതിനെ പണികയും നടുകയും ചെയ്യും എ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രുളിച്ചെയ്തിട്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അതു എന്റെ വാക്കു കേട്ടനുസരിക്കാതെ എനിക്കു അനിഷ്ടമായുള്ളതു ചെയ്യുന്നുവെങ്കിൽ അവർക്കു വരുത്ത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ു അരുളിച്ചെയ്ത നന്മയെക്കുറിച്ചു ഞാൻ അനുതപ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ആകയാൽ നീ ചെന്നു യെഹൂദാപുരുഷന്മാരോടും യെരൂശലേംനിവാസികളോടും പറയേണ്ടതു: യഹോവ ഇപ്രകാര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രുളിച്ചെയ്യുന്നു: ഞാൻ നിങ്ങൾക്കു ഒരനർത്ഥം നിർമ്മിച്ചു, നിങ്ങൾക്കു വിരോധമായി ഒരു നിരൂപണ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രൂപിക്കുന്നു; നിങ്ങൾ ഓരോരുത്തനും താന്താന്റെ ദുർമ്മാർഗ്ഗം വിട്ടുതിരിഞ്ഞു നിങ്ങളുടെ നടപ്പ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്രവൃത്തികളും നന്നാക്കുവ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അതിന്നു അവർ: ഇതു വെറുതെ; ഞങ്ങൾ ഞങ്ങളുടെ സ്വന്ത നിരൂപണങ്ങൾ അനുസരിച്ചു നടക്കും; ഞങ്ങള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ഓരോരുത്തനും താന്താന്റെ ദുഷ്ടഹൃദയത്തിലെ ശാഠ്യം പ്രവർത്തിക്കും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അതുകൊണ്ടു യഹോവ ഇപ്രകാരം അരുളിച്ചെയ്യുന്നു: ജാതികളുടെ ഇടയിൽ ചെന്നു അന്വേഷിപ്പിൻ; ഇങ്ങനെയുള്ളത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രെങ്കിലും കേട്ടിട്ടുണ്ടോ? യിസ്രായേൽകന്യക അതിഭയങ്കരമായുള്ളതു ചെയ്ത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ലെബാനോനിലെ ഹിമം വയലിലെ പാറയെ വിട്ടുപോകുമോ? അന്യദേശത്തുനിന്നു ഒഴുകിവരുന്ന തണുത്ത വെള്ള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റ്റിപ്പോകുമ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8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എന്റെ ജനമോ എന്നെ മറന്നു മിത്ഥ്യാമൂർത്തികൾക്കു, ധൂപം കാട്ടുന്നു; അവരുടെ വഴികളിൽ, പുരാതന പാതകള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8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ന്നേ, അവർ അവരെ ഇടറി വീഴുമാറാക്കി; അവർ നിരപ്പില്ലാത്ത വഴികളിലും പാതകളിലും നടക്കുന്ന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8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അവർ അവരുടെ ദേശത്തെ ശൂന്യവും നിത്യപരിഹാസവും ആക്കുന്നു; അതിൽകൂടി കടന്നു പോകുന്ന ഏവനും സ്തംഭിച്ച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8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ലകുലു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8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കിഴക്കൻ കാറ്റുകൊണ്ടെന്നപോലെ ഞാൻ അവരെ ശത്രുക്കളുടെ മുമ്പിൽ ചിതറിച്ചുകളയും; അവര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8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നർത്ഥദിവസത്തിൽ ഞാൻ അവർക്കു എന്റെ മുഖമല്ല, പുറമത്രേ കാണ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8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എന്നാൽ അവർ: വരുവിൻ, നമുക്കു യിരെമ്യാവിന്റെ നേരെ ഉപായങ്ങളെ ചിന്തിക്കാം; പുരോഹിതന്റെ പക്ക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8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പദേശവും ജ്ഞാനിയുടെ പക്കൽ ആലോചനയും പ്രവാചകന്റെ പക്കൽ അരുളപ്പാടും ഇല്ലാതെപോകയില്ല; വരുവിൻ നാം അവ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8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ാവുകൊണ്ടു കൊന്നുകളക; അവന്റെ വാക്കു ഒന്നും നാം ശ്രദ്ധിക്കരുതു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8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യഹോവേ, എനിക്കു ചെവിതന്നു എന്റെ പ്രതിയോഗികളുടെ വാക്കു കേൾക്കേണമ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8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നന്മെക്കു പകരം തിന്മ ചെയ്യാമോ? അവർ എന്റെ പ്രാണഹാനിക്കായിട്ടു ഒരു കുഴി കുഴിച്ചിരിക്കുന്ന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8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ന്റെ കോപം അവരെ വിട്ടുമാറേണ്ടതിന്നു ഞാൻ അവർക്കുവേണ്ടി നന്മ സംസാരിപ്പാൻ തിരുമുമ്പിൽ നിന്നത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8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ഓർക്കേണമ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8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അവരുടെ മക്കളെ ക്ഷാമത്തിന്നു ഏല്പിച്ചു, വാളിന്നു ഇരയാക്കേണമേ; അവരുടെ ഭാര്യമാർ മക്കളില്ലാത്തവര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8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ിധവമാരും ആയിത്തീരട്ടെ അവരുടെ പുരുഷന്മാർ മരണത്തിന്നു ഇരയാകട്ടെ; അവരുടെ യൌവനക്കാർ യുദ്ധത്തിൽ വാളിനാ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8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ട്ടുപോകട്ട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8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നീ പെട്ടെന്നു ഒരു പടക്കൂട്ടത്തെ അവരുടെ മേൽ വരുത്തീട്ടു അവരുടെ വീടുകളിൽനിന്നു നിലവിള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8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േൾക്കുമാറാകട്ടെ; അവർ എന്നെ പിടിപ്പാൻ ഒരു കുഴി കുഴിച്ചു, എന്റെ കാലിന്നു കണ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8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റെച്ചുവെച്ചിരിക്കുന്നുവ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8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യഹോവേ, എന്റെ മരണത്തിന്നായുള്ള അവരുടെ ആലോചനയൊക്കെയും നീ അറിയുന്നു; അവരുടെ അകൃത്യം ക്ഷമിക്കരുതേ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8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രുടെ പാപം നിന്റെ മുമ്പിൽനിന്നു മായിച്ചുകളയരുതേ; അവർ തിരുമുമ്പിൽ ഇടറിവീഴട്ടെ; നിന്റെ കോപത്ത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8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ാലത്തു തന്നേ അവരോടു പ്രവർത്തിക്കേണമ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7">
  <a:themeElements>
    <a:clrScheme name="Theme8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2026-10-20T02:28:45Z</dcterms:created>
  <dcterms:modified xsi:type="dcterms:W3CDTF">2026-10-20T02:28:45Z</dcterms:modified>
  <dc:title>യിരെമ്യാവ് : 18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