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ம்சோன் திம்னாத்துக்குப் போய், திம்னாத்திலே பெலிஸ்தரின் குமாரத்திகளில் ஒரு பெண்ணைக் கண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ும்ப வந்து, தன் தாயையும் தகப்பனையும் நோக்கி: திம்னாத்திலே பெலிஸ்தரின் குமாரத்திகளில் ஒரு பெண்ணைக் கண்டேன்; அவளை எனக்குக் கொள்ள வேண்ட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ும்ப வந்து, தன் தாயையும் தகப்பனையும் நோக்கி: திம்னாத்திலே பெலிஸ்தரின் குமாரத்திகளில் ஒரு பெண்ணைக் கண்டேன்; அவளை எனக்குக் கொள்ள வேண்டு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 தாயும் அவன் தகப்பனும் அவனை நோக்கி: நீ போய், விருத்தசேதனமில்லாத பெலிஸ்தரிடத்தில் ஒரு பெண்ணைக் கொள்ளவேண்டியதென்ன? உன் சகோதரரின் குமாரத்திகளிலும், எங்கள் ஜனமனைத்திலும் பெண் இல்லையா என்றார்கள். சிம்சோன் தன் தகப்பனை நோக்கி: அவள் என் கண்ணுக்குப் பிரியமானவள், அவளையே எனக்குக் கொள்ளவேண்டு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 தாயும் அவன் தகப்பனும் அவனை நோக்கி: நீ போய், விருத்தசேதனமில்லாத பெலிஸ்தரிடத்தில் ஒரு பெண்ணைக் கொள்ளவேண்டியதென்ன? உன் சகோதரரின் குமாரத்திகளிலும், எங்கள் ஜனமனைத்திலும் பெண் இல்லையா என்றார்கள். சிம்சோன் தன் தகப்பனை நோக்கி: அவள் என் கண்ணுக்குப் பிரியமானவள், அவளையே எனக்குக் கொள்ளவேண்ட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 தாயும் அவன் தகப்பனும் அவனை நோக்கி: நீ போய், விருத்தசேதனமில்லாத பெலிஸ்தரிடத்தில் ஒரு பெண்ணைக் கொள்ளவேண்டியதென்ன? உன் சகோதரரின் குமாரத்திகளிலும், எங்கள் ஜனமனைத்திலும் பெண் இல்லையா என்றார்கள். சிம்சோன் தன் தகப்பனை நோக்கி: அவள் என் கண்ணுக்குப் பிரியமானவள், அவளையே எனக்குக் கொள்ளவேண்ட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ெலிஸ்தரிடத்தில் குற்றம் பிடிக்க முகாந்தரம் உண்டாகும்படி, இது கர்த்தரின் செயல் என்று அவன் தாயும் தகப்பனும் அறியாதிருந்தார்கள்; அக்காலத்திலே பெலிஸ்தர் இஸ்ரவேலை ஆ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ெலிஸ்தரிடத்தில் குற்றம் பிடிக்க முகாந்தரம் உண்டாகும்படி, இது கர்த்தரின் செயல் என்று அவன் தாயும் தகப்பனும் அறியாதிருந்தார்கள்; அக்காலத்திலே பெலிஸ்தர் இஸ்ரவேலை ஆ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சிம்சோனும் அவன் தாயும் தகப்பனும் திம்னாத்துக்குப் போகப் புறப்பட்டார்கள்; அவர்கள் திம்னாத் ஊர் திராட்சத்தோட்டங்கள்மட்டும் வந்தபோது, இதோ, கெர்ச்சிக்கிற பாலசிங்கம் ஒன்று அவனுக்கு எதிராக வ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சிம்சோனும் அவன் தாயும் தகப்பனும் திம்னாத்துக்குப் போகப் புறப்பட்டார்கள்; அவர்கள் திம்னாத் ஊர் திராட்சத்தோட்டங்கள்மட்டும் வந்தபோது, இதோ, கெர்ச்சிக்கிற பாலசிங்கம் ஒன்று அவனுக்கு எதிராக வ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ஆவி அவன்மேல் பலமாய் இறங்கினதினால், அவன் தன் கையில் ஒன்றும் இல்லாதிருந்தும், அதை ஒரு ஆட்டுக்குட்டியைக் கிழித்துப்போடுகிறதுபோல் கிழித்துப் போட்டான்; ஆனாலும் தான் செய்ததை அவன் தன் தாய் தகப்பனுக்கு அறிவிக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ஆவி அவன்மேல் பலமாய் இறங்கினதினால், அவன் தன் கையில் ஒன்றும் இல்லாதிருந்தும், அதை ஒரு ஆட்டுக்குட்டியைக் கிழித்துப்போடுகிறதுபோல் கிழித்துப் போட்டான்; ஆனாலும் தான் செய்ததை அவன் தன் தாய் தகப்பனுக்கு அறிவிக்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போய் அந்தப் பெண்ணோடே பேசினான்; அவள் சிம்சோனின் கண்ணுக்குப் பிரியமாயிருந்த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நாளைக்குப்பின்பு, அவன் அவளை விவாகம்பண்ணத் திரும்பிவந்து, சிங்கத்தின் உடலைப் பார்க்கிறதற்கு வழிவிலகிப் போனான்; இதோ, சிங்கத்தின் உடலுக்குள்ளே தேனீக்கூட்டமும் தேனும்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நாளைக்குப்பின்பு, அவன் அவளை விவாகம்பண்ணத் திரும்பிவந்து, சிங்கத்தின் உடலைப் பார்க்கிறதற்கு வழிவிலகிப் போனான்; இதோ, சிங்கத்தின் உடலுக்குள்ளே தேனீக்கூட்டமும் தேனும்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அதைத் தன் கைகளில் எடுத்து, சாப்பிட்டுக்கொண்டே நடந்து, தன் தாய்தகப்பனிடத்தில் வந்து, அவர்களுக்கும் கொடுத்தான்; அவர்களும் சாப்பிட்டார்கள், ஆனாலும் தான் அந்தத் தேனைச் சிங்கத்தின் உடலிலே எடுத்ததை அவர்களுக்கு அறிவிக்க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அதைத் தன் கைகளில் எடுத்து, சாப்பிட்டுக்கொண்டே நடந்து, தன் தாய்தகப்பனிடத்தில் வந்து, அவர்களுக்கும் கொடுத்தான்; அவர்களும் சாப்பிட்டார்கள், ஆனாலும் தான் அந்தத் தேனைச் சிங்கத்தின் உடலிலே எடுத்ததை அவர்களுக்கு அறிவிக்க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அதைத் தன் கைகளில் எடுத்து, சாப்பிட்டுக்கொண்டே நடந்து, தன் தாய்தகப்பனிடத்தில் வந்து, அவர்களுக்கும் கொடுத்தான்; அவர்களும் சாப்பிட்டார்கள், ஆனாலும் தான் அந்தத் தேனைச் சிங்கத்தின் உடலிலே எடுத்ததை அவர்களுக்கு அறிவிக்க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கப்பன் அந்தப் பெண் இருக்கும் இடத்தில் போனபோது, சிம்சோன் அங்கே விருந்துசெய்தான்; வாலிபர் அப்படிச் செய்வது வழக்க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வனைக் கண்டபோது, அவனோடேகூட இருக்கும்படி முப்பது தோழரை அவனிடத்தில் கொண்டுவ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ம்சோன் அவர்களை நோக்கி: ஒரு விடுகதையை உங்களுக்குச் சொல்லுகிறேன்; அதை நீங்கள் விருந்துண்கிற ஏழுநாளைக்குள்ளே கண்டுபிடித்து எனக்கு விடுவித்தால், நான் உங்களுக்கு முப்பது துப்பட்டிகளையும் முப்பது மாற்று வஸ்திரங்களையும் கொடு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ம்சோன் அவர்களை நோக்கி: ஒரு விடுகதையை உங்களுக்குச் சொல்லுகிறேன்; அதை நீங்கள் விருந்துண்கிற ஏழுநாளைக்குள்ளே கண்டுபிடித்து எனக்கு விடுவித்தால், நான் உங்களுக்கு முப்பது துப்பட்டிகளையும் முப்பது மாற்று வஸ்திரங்களையும் கொடு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ம்சோன் அவர்களை நோக்கி: ஒரு விடுகதையை உங்களுக்குச் சொல்லுகிறேன்; அதை நீங்கள் விருந்துண்கிற ஏழுநாளைக்குள்ளே கண்டுபிடித்து எனக்கு விடுவித்தால், நான் உங்களுக்கு முப்பது துப்பட்டிகளையும் முப்பது மாற்று வஸ்திரங்களையும் கொடு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எனக்கு விடுவிக்காதே போனால், நீங்கள் எனக்கு முப்பது துப்பட்டிகளையும் முப்பது மாற்று வஸ்திரங்களையும் கொடுக்கவேண்டும் என்றான். அதற்கு அவர்கள்: உன் விடுகதையைச் சொல்லு; நாங்கள் அதைக் கேட்கட்டும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எனக்கு விடுவிக்காதே போனால், நீங்கள் எனக்கு முப்பது துப்பட்டிகளையும் முப்பது மாற்று வஸ்திரங்களையும் கொடுக்கவேண்டும் என்றான். அதற்கு அவர்கள்: உன் விடுகதையைச் சொல்லு; நாங்கள் அதைக் கேட்கட்டும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பட்சிக்கிறவனிடத்திலுருந்து பட்சணமும், பலவானிடத்திலிருந்து மதுரமும் வந்தது என்றான்; அந்த விடுகதை அவர்களால் மூன்று நாள்மட்டும் விடுவிக்கக் கூடாதே போ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பட்சிக்கிறவனிடத்திலுருந்து பட்சணமும், பலவானிடத்திலிருந்து மதுரமும் வந்தது என்றான்; அந்த விடுகதை அவர்களால் மூன்று நாள்மட்டும் விடுவிக்கக் கூடாதே போ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நாளிலே அவர்கள் சிம்சோனின் பெண்சாதியைப் பார்த்து: உன் புருஷன் அந்த விடுகதையை எங்களுக்கு விடுவிக்கும்படிக்கு நீ அவனை நயம் பண்ணு; இல்லாவிட்டால் நாங்கள் உன்னையும் உன் தகப்பன் வீட்டையும் அக்கினியால் சுட்டெரித்துப்போடுவோம்; எங்களுக்குள்ளவைகளைப் பறித்துக்கொள்ளவா எங்களை அழைத்தீர்கள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நாளிலே அவர்கள் சிம்சோனின் பெண்சாதியைப் பார்த்து: உன் புருஷன் அந்த விடுகதையை எங்களுக்கு விடுவிக்கும்படிக்கு நீ அவனை நயம் பண்ணு; இல்லாவிட்டால் நாங்கள் உன்னையும் உன் தகப்பன் வீட்டையும் அக்கினியால் சுட்டெரித்துப்போடுவோம்; எங்களுக்குள்ளவைகளைப் பறித்துக்கொள்ளவா எங்களை அழைத்தீர்கள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ின் பெண்சாதி அவனுக்கு முன்பாக அழுது, நீ என்னை நேசியாமல் என்னைப் பகைக்கிறாய், என் ஜனங்களுக்கு ஒரு விடுகதையைச் சொன்னாய், அதை எனக்காவது விடுவிக்கவில்லையே என்றாள்; அதற்கு அவன்: இதோ, நான் என் தாய்தகப்பனுக்கும் அதை விடுவிக்கவில்லையே, உனக்கு அதை விடுவிப்பேனோ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ின் பெண்சாதி அவனுக்கு முன்பாக அழுது, நீ என்னை நேசியாமல் என்னைப் பகைக்கிறாய், என் ஜனங்களுக்கு ஒரு விடுகதையைச் சொன்னாய், அதை எனக்காவது விடுவிக்கவில்லையே என்றாள்; அதற்கு அவன்: இதோ, நான் என் தாய்தகப்பனுக்கும் அதை விடுவிக்கவில்லையே, உனக்கு அதை விடுவிப்பேனோ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ின் பெண்சாதி அவனுக்கு முன்பாக அழுது, நீ என்னை நேசியாமல் என்னைப் பகைக்கிறாய், என் ஜனங்களுக்கு ஒரு விடுகதையைச் சொன்னாய், அதை எனக்காவது விடுவிக்கவில்லையே என்றாள்; அதற்கு அவன்: இதோ, நான் என் தாய்தகப்பனுக்கும் அதை விடுவிக்கவில்லையே, உனக்கு அதை விடுவிப்பேனோ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ந்துண்கிற ஏழுநாளும் அவள் அவன் முன்பாக அழுதுகொண்டே இருந்தாள்; ஏழாம்நாளிலே அவள் அவனை அலட்டிக்கொண்டிருந்தபடியால், அதை அவளுக்கு விடுவித்தான்; அப்பொழுது அவள் தன் ஜனங்களுக்கு அந்த விடுகதையை விடுவித்த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ந்துண்கிற ஏழுநாளும் அவள் அவன் முன்பாக அழுதுகொண்டே இருந்தாள்; ஏழாம்நாளிலே அவள் அவனை அலட்டிக்கொண்டிருந்தபடியால், அதை அவளுக்கு விடுவித்தான்; அப்பொழுது அவள் தன் ஜனங்களுக்கு அந்த விடுகதையை விடுவித்த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ஏழாம்நாளிலே பொழுது போகுமுன்னே, அந்த ஊர் மனுஷர் அவனை நோக்கி, தேனைப்பார்க்கிலும் மதுரமானது என்ன, சிங்கத்தைப்பார்க்கிலும் பலமானதும் என்ன என்றார்கள்; அதற்கு அவன்: நீங்கள் என் கிடாரியால் உழாதிருந்தீர்களானால், என் விடுகதையைக் கண்டுபிடிப்பதில்லை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ஏழாம்நாளிலே பொழுது போகுமுன்னே, அந்த ஊர் மனுஷர் அவனை நோக்கி, தேனைப்பார்க்கிலும் மதுரமானது என்ன, சிங்கத்தைப்பார்க்கிலும் பலமானதும் என்ன என்றார்கள்; அதற்கு அவன்: நீங்கள் என் கிடாரியால் உழாதிருந்தீர்களானால், என் விடுகதையைக் கண்டுபிடிப்பதில்லை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ஏழாம்நாளிலே பொழுது போகுமுன்னே, அந்த ஊர் மனுஷர் அவனை நோக்கி, தேனைப்பார்க்கிலும் மதுரமானது என்ன, சிங்கத்தைப்பார்க்கிலும் பலமானதும் என்ன என்றார்கள்; அதற்கு அவன்: நீங்கள் என் கிடாரியால் உழாதிருந்தீர்களானால், என் விடுகதையைக் கண்டுபிடிப்பதில்லை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ஆவி அவன்மேல் இறங்கினதினால், அவன் அஸ்கலோனுக்குப்போய், அவ்வூராரில் முப்பதுபேரைக்கொன்று, அவர்களுடைய வஸ்திரங்களை உரிந்துகொண்டுவந்து, விடுகதையை விடுவித்தவர்களுக்கு அந்த மாற்று வஸ்திரங்களைக் கொடுத்து, கோபம் மூண்டவனாய்ப் புறப்பட்டு, தன் தகப்பன் வீட்டுக்குப் போய்வி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ஆவி அவன்மேல் இறங்கினதினால், அவன் அஸ்கலோனுக்குப்போய், அவ்வூராரில் முப்பதுபேரைக்கொன்று, அவர்களுடைய வஸ்திரங்களை உரிந்துகொண்டுவந்து, விடுகதையை விடுவித்தவர்களுக்கு அந்த மாற்று வஸ்திரங்களைக் கொடுத்து, கோபம் மூண்டவனாய்ப் புறப்பட்டு, தன் தகப்பன் வீட்டுக்குப் போய்வி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ஆவி அவன்மேல் இறங்கினதினால், அவன் அஸ்கலோனுக்குப்போய், அவ்வூராரில் முப்பதுபேரைக்கொன்று, அவர்களுடைய வஸ்திரங்களை உரிந்துகொண்டுவந்து, விடுகதையை விடுவித்தவர்களுக்கு அந்த மாற்று வஸ்திரங்களைக் கொடுத்து, கோபம் மூண்டவனாய்ப் புறப்பட்டு, தன் தகப்பன் வீட்டுக்குப் போய்வி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ம்சோனின் பெண்சாதியோவென்றால், அவனுடைய தோழரில் அவனோடே சிநேகமாயிருந்த ஒருவனுக்குக் கொடுக்கப்பட்ட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29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ક દિવસ સામસૂન ‘તિમ્નાહ’ ગયો તો ત્યાં એક પલિસ્તી યુવતી તરફ તેનું ધ્યાન ખેંચા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ધેર પાછા આવ્યા પછી તેણે પોતાના માંતાપિતાના કહ્યું કે, “તિમ્નાહમાં મેં એક યુવતી જોઈ છે, હું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કી તેને માંરી પાસે લાવવા માંગુ છું, જેથી હું તેને પરણી શક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ણ તેનાં માંબાપે તેને કહ્યું, “શું આપણાં સગાંસંબંધીઓમાં કે આપણી જાતિમાં શું કન્યાઓ નથી કે અમાં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ને સુન્નતવગરના પલિસ્તીઓને સંબંધિત સ્ત્રી જોડે તને પરણાવવો પડે?”પણ સામસૂને તેઓને કહ્યું, “મને એ ગ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અને માંરા માંટે તેને લઈ આ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ના માંતાપિતાને ખબર નહોતી કે આ બધું યહોવા કરી રહ્યાં છે; તેને પલિસ્તીઓ સાથે લડવાનું કારણ જોઈ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, કારણ એ વખતે પલિસ્તીઓ ઈસ્રાએલીઓ ઉપર રાજ્ય કરત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સામસૂન તેના માંતાપિતાના સાથે તિમ્નાહ ગયો. તેઓ દ્રાક્ષની વાડીઓ આગળ પહોંચ્યાં અને અચાનક એક સિંહ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્ચું તેના પર હુંમલો કરવા આ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ના આત્માંએ સામસૂનમાં પ્રવેશ કર્યો, અને તેના હાથમાં કોઈ હથિયાર નહોતું તેમ છતાં તેણે એ સિંહ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ે લવારું ન હોય તેમ ચીરીને ફાડિયાં કરી નાખ્યો, પણ તેણે પોતાના માંતાપિતાને આ વાત કહ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 તિમ્નાહ આવ્યો પછી સામસૂને તે યૂવતી સાથે વાત કરી, અને તેને તે ગમી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થોડા દિવસો પછી તે તેની સાથે વિવાહ કરવા પાછો ફર્યો, જ્યાં સિંહને માંર્યો હતો તે જોવા માંટે તે સ્થ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ફ ફર્યો, તેણે જોયું તો સિંહની લાશમાં મધપૂડો હતો અને તેમાં મધ પણ હતુ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ણે તેમાંથી થોડું મધ પોતાના હાથમાં લીધું અને ખાતો ખાતો ચાલવા લાગ્યો. જ્યારે તે તેના માંતાપિ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પહોચ્ચો ત્યારે તેણે તેમને પણ થોડું મધ ખાવા આપ્યું. તેમણે તે ખાધું પણ સામસૂને તેમને એમ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ણાવ્યું કે પોતે એ સિંહના મૃતદેહમાંથી લા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ના પિતા કન્યાને ઘેર ગયા અને કન્યાના ઘરના રિવાજ પ્રમાંણે સામસૂને ઉજાણી તૈયાર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સામસૂનને જોઈને પલિસ્તીઓ એની સાથે રહેવા ત્રીસ જુવાનોને લઈ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સામસૂને તેઓને કહ્યું, “હું તમને એક ઉખાણું પૂછું છું તમે જો માંરા મહેમાંન તરીકેના સાત દિવસ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વાસ દરમ્યાન એનો જવાબ આપી શકશો તો હું તમને ત્રીસ જોડ ઉમદા કપડાં અને ત્રીસ જોડ રોજ પહેરવાના કપડ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ણ જો તમે તેનો જવાબ ન આપી શકો તો તમાંરે મને ત્રીસ જોડ ઉમદા કપડાં અને ત્રીસ જોડ નિયમિત પહેરા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પડાં આપવાં પડશે.” તેથી તેમણે કહ્યું, “તમાંરું ઉખાણું, અમને પૂછો અમાંરે સાંભળવ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ટલે તેણે કહ્યું, “એક પ્રાણી જે ખાય છે, તેમાંથી ખોરાક આવે છે અને એક બળવાન પ્રાણીમાંથી મીઠાશ આ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 ત્રણ દિવસ સુધી તેઓ ઉખાણાનો ઉકેલ શોધવા પ્રયત્ન કરી રહ્ય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ચોથે દિવસે તે લોકોએ સામસૂનની પત્નીને કહ્યું, “તારા પતિને લલચાવીને અમને આ ઉખાણાનો જવાબ કરે,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અમે તારું અને તારા બાપનું ઘર બાળી નાખશું, તમે શું અમને લૂંટવા અહીં નોતર્યા હતા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ટલે સામસૂનની પત્ની તેને ગળે વળગીને રડવા લાગી અને બોલી, “તમને માંરા પ્રત્યે જરાયે પ્રેમ નથી,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ધિક્કારો છો, કારણ કે તમે માંરા લોકોને ઉખાણું પૂછયું છે અને મને તેનો જવાબ કહ્યો નથી!” તેણે જવા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ો, “મેં માંરા માંતાપિતાને પણ જવાબ નથી કહ્યો, પછી તને શા માંટે કહ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હેમાંન તરીકે સાત દિવસ રહ્યાં પછી તેણે આખો દિવસ રડ્યા કર્યું, હઠ પકડી તેથી સામસૂને તેને ઉખાણ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વાબ કહ્યો, કારણ કે તેના રૂદને તેને ચિંતા કરાવે રાખી. અને પછી તેણે તે જવાબ પોતાના લોકોને કહ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એટલે સાતમે દિવસે સામસૂન શયનગૃહમાં દાખલ થાય તે પહેલાં શહેરના લોકોએ તેને કહ્યું,“મધ કરતાં મીઠ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? સિંહ કરતાં બળવાન શું?”સામસૂને પ્રત્યુત્તર આપ્યો,“તમને જો માંરી ગાયથી ખેડ્યું ન હોત તો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ખાણાનો પત્તો તમને કદી મળ્યો ન હોત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છી યહોવાના આત્માંએ સામસૂનમાં પ્રવેશ કર્યો, તે તરત જ આશ્કલોન ગયો અને ત્યાં તેણે ત્રીસ માંણસ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નાખ્યા, તેણે તેઓના વસ્ત્રો લઈ લીધા, અને તેઓને નગ્ન કરી દીધા અને તેમના વસ્ત્રો તેના ઉખાણ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વાબ આપનારા લોકોને આપી દીધાં, પછી તે ખૂબ ગુસ્સે થયો અને પોતાના પિતાને ઘેર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ર પછી સામસૂનની થનાર વહુ તેના મિત્ર સાથે પરણી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2026-10-21T12:44:48Z</dcterms:created>
  <dcterms:modified xsi:type="dcterms:W3CDTF">2026-10-21T12:44:48Z</dcterms:modified>
  <dc:title>ન્યાયાધીશો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