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presProps" Target="presProps.xml"/>
  <Relationship Id="rId101" Type="http://schemas.openxmlformats.org/officeDocument/2006/relationships/viewProps" Target="viewProps.xml"/>
  <Relationship Id="rId10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when Isaac was old, and his eyes were dim, so that he could not see, he called Esau his eldest son, and said unto him, My son: and he said unto him, Behold, here am I.]]></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when Isaac was old, and his eyes were dim, so that he could not see, he called Esau his eldest son, and said unto him, My son: and he said unto him, Behold, here am I.]]></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Behold now, I am old, I know not the day of my dea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refore take, I pray you, your weapons, your quiver and your bow, and go out to the field, and take me some venis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refore take, I pray you, your weapons, your quiver and your bow, and go out to the field, and take me some venis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ake me savoury food, such as I love, and bring it to me, that I may eat; that my soul may bless you before I di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ake me savoury food, such as I love, and bring it to me, that I may eat; that my soul may bless you before I di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Rebekah heard when Isaac spoke to Esau his son. And Esau went to the field to hunt for venison, and to bring i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Rebekah heard when Isaac spoke to Esau his son. And Esau went to the field to hunt for venison, and to bring 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Rebekah spoke unto Jacob her son, saying, Behold, I heard your father speak unto Esau your brother, say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ring me venison, and make me savoury food, that I may eat, and bless you before the LORD before my dea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ring me venison, and make me savoury food, that I may eat, and bless you before the LORD before my dea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refore, my son, obey my voice according to that which I command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o now to the flock, and fetch me from thence two good kids of the goats; and I will make them savoury food for your father, such as he lov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o now to the flock, and fetch me from thence two good kids of the goats; and I will make them savoury food for your father, such as he lov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bring it to your father, that he may eat, and that he may bless you before his dea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bring it to your father, that he may eat, and that he may bless you before his dea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acob said to Rebekah his mother, Behold, Esau my brother is a hairy man, and I am a smooth ma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acob said to Rebekah his mother, Behold, Esau my brother is a hairy man, and I am a smooth ma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My father possibly will feel me, and I shall seem to him as a deceiver; and I shall bring a curse upon me, and not a bless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My father possibly will feel me, and I shall seem to him as a deceiver; and I shall bring a curse upon me, and not a bless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mother said unto him, Upon me be your curse, my son: only obey my voice, and go fetch me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mother said unto him, Upon me be your curse, my son: only obey my voice, and go fetch me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went, and fetched, and brought them to his mother: and his mother made savoury food, such as his father lov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went, and fetched, and brought them to his mother: and his mother made savoury food, such as his father lov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Rebekah took goodly raiment of her eldest son Esau, which were with her in the house, and put them upon Jacob her younger s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Rebekah took goodly raiment of her eldest son Esau, which were with her in the house, and put them upon Jacob her younger s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he put the skins of the kids of the goats upon his hands, and upon the smooth of his neck:]]></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gave the savoury food and the bread, which she had prepared, into the hand of her son Jacob.]]></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gave the savoury food and the bread, which she had prepared, into the hand of her son Jacob.]]></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came unto his father, and said, My father: and he said, Here am I; who are you, my s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came unto his father, and said, My father: and he said, Here am I; who are you, my s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acob said unto his father, I am Esau your first born; I have done according as you bade me: arise, I pray you, sit and eat of my venison, that your soul may bless 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acob said unto his father, I am Esau your first born; I have done according as you bade me: arise, I pray you, sit and eat of my venison, that your soul may bless 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acob said unto his father, I am Esau your first born; I have done according as you bade me: arise, I pray you, sit and eat of my venison, that your soul may bless 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saac said unto his son, How is it that you have found it so quickly, my son? And he said, Because the LORD your God brought it to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saac said unto his son, How is it that you have found it so quickly, my son? And he said, Because the LORD your God brought it to 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saac said unto Jacob, Come near, I pray you, that I may feel you, my son, whether you be my very son Esau or no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saac said unto Jacob, Come near, I pray you, that I may feel you, my son, whether you be my very son Esau or no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acob went near unto Isaac his father; and he felt him, and said, The voice is Jacob's voice, but the hands are the hands of Esa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acob went near unto Isaac his father; and he felt him, and said, The voice is Jacob's voice, but the hands are the hands of Esa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discerned him not, because his hands were hairy, as his brother Esau's hands: so he blessed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discerned him not, because his hands were hairy, as his brother Esau's hands: so he blessed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aid, Are you my very son Esau? And he said, I a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said, Bring it near to me, and I will eat of my son's venison, that my soul may bless you. And he brought it near to him, and he did eat: and he brought him wine and he drank.]]></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said, Bring it near to me, and I will eat of my son's venison, that my soul may bless you. And he brought it near to him, and he did eat: and he brought him wine and he drank.]]></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said, Bring it near to me, and I will eat of my son's venison, that my soul may bless you. And he brought it near to him, and he did eat: and he brought him wine and he drank.]]></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is father Isaac said unto him, Come near now, and kiss me, my s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is father Isaac said unto him, Come near now, and kiss me, my s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came near, and kissed him: and he smelled the smell of his raiment, and blessed him, and said, See, the smell of my son is as the smell of a field which the LORD has bless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came near, and kissed him: and he smelled the smell of his raiment, and blessed him, and said, See, the smell of my son is as the smell of a field which the LORD has blesse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God give you of the dew of heaven, and the fatness of the earth, and plenty of corn and win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God give you of the dew of heaven, and the fatness of the earth, and plenty of corn and win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Let people serve you, and nations bow down to you: be lord over your brethren, and let your mother's sons bow down to you: cursed be every one that curses you, and blessed be he that blesses you.]]></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Let people serve you, and nations bow down to you: be lord over your brethren, and let your mother's sons bow down to you: cursed be every one that curses you, and blessed be he that blesses you.]]></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Let people serve you, and nations bow down to you: be lord over your brethren, and let your mother's sons bow down to you: cursed be every one that curses you, and blessed be he that blesses you.]]></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came to pass, as soon as Isaac had made an end of blessing Jacob, and Jacob was yet scarce gone out from the presence of Isaac his father, that Esau his brother came in from his hunting.]]></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came to pass, as soon as Isaac had made an end of blessing Jacob, and Jacob was yet scarce gone out from the presence of Isaac his father, that Esau his brother came in from his hunt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also had made savoury food, and brought it unto his father, and said unto his father, Let my father arise, and eat of his son's venison, that your soul may bless m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also had made savoury food, and brought it unto his father, and said unto his father, Let my father arise, and eat of his son's venison, that your soul may bless m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also had made savoury food, and brought it unto his father, and said unto his father, Let my father arise, and eat of his son's venison, that your soul may bless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saac his father said unto him, Who are you? And he said, I am your son, your firstborn Esau.]]></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saac his father said unto him, Who are you? And he said, I am your son, your firstborn Esau.]]></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saac trembled very exceedingly, and said, Who? where is he that has taken venison, and brought it me, and I have eaten of all before you came, and have blessed him? yea, and he shall be blesse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saac trembled very exceedingly, and said, Who? where is he that has taken venison, and brought it me, and I have eaten of all before you came, and have blessed him? yea, and he shall be blesse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saac trembled very exceedingly, and said, Who? where is he that has taken venison, and brought it me, and I have eaten of all before you came, and have blessed him? yea, and he shall be bless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Esau heard the words of his father, he cried with a great and exceeding bitter cry, and said unto his father, Bless me, even me also, O my fathe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Esau heard the words of his father, he cried with a great and exceeding bitter cry, and said unto his father, Bless me, even me also, O my fathe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said, Your brother came with subtlety, and has taken away your blessing.]]></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aid, Is not he rightly named Jacob? for he has supplanted me these two times: he took away my birthright; and, behold, now he has taken away my blessing. And he said, Have you not reserved a blessing for 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aid, Is not he rightly named Jacob? for he has supplanted me these two times: he took away my birthright; and, behold, now he has taken away my blessing. And he said, Have you not reserved a blessing for 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aid, Is not he rightly named Jacob? for he has supplanted me these two times: he took away my birthright; and, behold, now he has taken away my blessing. And he said, Have you not reserved a blessing for m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Isaac answered and said unto Esau, Behold, I have made him your lord, and all his brethren have I given to him for servants; and with corn and wine have I sustained him: and what shall I do now unto you, my son?]]></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Isaac answered and said unto Esau, Behold, I have made him your lord, and all his brethren have I given to him for servants; and with corn and wine have I sustained him: and what shall I do now unto you, my s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Isaac answered and said unto Esau, Behold, I have made him your lord, and all his brethren have I given to him for servants; and with corn and wine have I sustained him: and what shall I do now unto you, my so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Esau said unto his father, Have you but one blessing, my father? bless me, even me also, O my father. And Esau lifted up his voice, and wept.]]></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Esau said unto his father, Have you but one blessing, my father? bless me, even me also, O my father. And Esau lifted up his voice, and wept.]]></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saac his father answered and said unto him, Behold, your dwelling shall be the fatness of the earth, and of the dew of heaven from abov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saac his father answered and said unto him, Behold, your dwelling shall be the fatness of the earth, and of the dew of heaven from abov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by your sword shall you live, and shall serve your brother; and it shall come to pass when you shall have the dominion, that you shall break his yoke from off your neck.]]></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by your sword shall you live, and shall serve your brother; and it shall come to pass when you shall have the dominion, that you shall break his yoke from off your neck.]]></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Esau hated Jacob because of the blessing wherewith his father blessed him: and Esau said in his heart, The days of mourning for my father are at hand; then will I slay my brother Jacob.]]></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Esau hated Jacob because of the blessing wherewith his father blessed him: and Esau said in his heart, The days of mourning for my father are at hand; then will I slay my brother Jacob.]]></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Esau hated Jacob because of the blessing wherewith his father blessed him: and Esau said in his heart, The days of mourning for my father are at hand; then will I slay my brother Jacob.]]></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se words of Esau her elder son were told to Rebekah: and she sent and called Jacob her younger son, and said unto him, Behold, your brother Esau, as concerning you, does comfort himself, purposing to kill you.]]></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se words of Esau her elder son were told to Rebekah: and she sent and called Jacob her younger son, and said unto him, Behold, your brother Esau, as concerning you, does comfort himself, purposing to kill you.]]></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se words of Esau her elder son were told to Rebekah: and she sent and called Jacob her younger son, and said unto him, Behold, your brother Esau, as concerning you, does comfort himself, purposing to kill you.]]></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Now therefore, my son, obey my voice; arise, flee you to Laban my brother to Hara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Now therefore, my son, obey my voice; arise, flee you to Laban my brother to Hara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arry with him a few days, until your brother's fury turn away;]]></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Until your brother's anger turn away from you, and he forget that which you have done to him: then I will send, and fetch you from thence: why should I be deprived also of you both in one day?]]></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Until your brother's anger turn away from you, and he forget that which you have done to him: then I will send, and fetch you from thence: why should I be deprived also of you both in one day?]]></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Until your brother's anger turn away from you, and he forget that which you have done to him: then I will send, and fetch you from thence: why should I be deprived also of you both in one day?]]></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Rebekah said to Isaac, I am weary of my life because of the daughters of Heth: if Jacob take a wife of the daughters of Heth, such as these which are of the daughters of the land, what good shall my life do me?]]></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Rebekah said to Isaac, I am weary of my life because of the daughters of Heth: if Jacob take a wife of the daughters of Heth, such as these which are of the daughters of the land, what good shall my life do m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Rebekah said to Isaac, I am weary of my life because of the daughters of Heth: if Jacob take a wife of the daughters of Heth, such as these which are of the daughters of the land, what good shall my life do 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ஈசாக்கு முதிர்வயதானதினால் அவன் கண்கள் இருளடைந்து பார்வையற்றுப்போனபோது, அவன் தன் மூத்த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சாவை அழைத்து, என் மகனே என்றான்; அவன், இதோ, இ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அவன்: நான் முதிர்வயதானேன், என் மரணம் இன்ன நாளில் என்று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நீ உன் ஆயுதங்களாகிய உன் அம்பறாத்தூணியையும் உன் வில்லையும் எடுத்துக்கொண்டு வன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எனக்காக வேட்டை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 எனக்குப் பிரியமாயிருக்கிற ருசியுள்ள பதார்த்தங்களாகச் சமைத்து, நான் புசிக்கவு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ணமடையுமுன்னே என் ஆத்துமா உன்னை ஆசீர்வதிக்கவும், என்னிடத்தில் கொண்டு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ஈசாக்கு தன் குமாரனாகிய ஏசாவோடே பேசுகையில், ரெபெக்காள் கேட்டுக்கொண்டிருந்தாள். ஏ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யாடிக்கொண்டுவரும்படி வனத்துக்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ரெபெக்காள் தன் குமாரனான யாக்கோபை நோக்கி: உன் தகப்பன் உன் சகோதரனாகிய ஏசாவை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புசித்து, எனக்கு மரணம் வருமுன்னே, கர்த்தரை முன்னிட்டு உன்னை ஆசீர்வதிக்கும்படி, நீ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யாடி, அதை எனக்கு ருசியுள்ள பதார்த்தங்களாகச் சமைத்துக்கொண்டுவா என்று சொல்லக்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யால் என் மகனே, என் சொல்லைக் கேட்டு, நான் உனக்குக் கற்பிக்கிறபடி 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 ஆட்டுமந்தைக்குப் போய், இரண்டு நல்ல வெள்ளாட்டுக்குட்டிகளைக் கொண்டுவா; நான் அவைகளை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குப் பிரியமானபடி ருசியுள்ள பதார்த்தங்களாகச் சமை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ன் தகப்பன் தாம் மரணமடையுமுன்னே உன்னை ஆசீர்வதிக்கும்படி அவர் புசிப்பதற்கு நீ அதை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யாக்கோபு தன் தாயாகிய ரெபெக்காளை நோக்கி: என் சகோதரனாகிய ஏசா ரோமம் மிகுந்தவ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மில்லா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ஒருவேளை என் தகப்பன் என்னைத் தடவிப்பார்ப்பார்; அப்பொழுது நான் அவருக்கு எத்தனாய்க் காண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மேல் ஆசீர்வாதத்தையல்ல, சாபத்தை வரப்பண்ணிக்கொள்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அவன் தாய், என் மகனே, உன்மேல் வரும் சாபம் என்மேல் வரட்டும்; என் சொல்லைமாத்திரம் கேட்டு,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அவைகளை என்னிடத்தில் கொண்டுவா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போய் அவைகளைப் பிடித்து, தன் தாயினிடத்தில் கொண்டுவந்தான்; அவனுடைய தாய் அவன் தகப்ப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னபடி ருசியுள்ள பதார்த்தங்களைச் சமை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ரெபெக்காள் வீட்டிலே தன்னிடத்தில் இருந்த தன் மூத்த மகனாகிய ஏசாவின் நல்ல வஸ்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 தன் இளைய மகனாகிய யாக்கோபுக்கு உ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ள்ளாட்டுக்குட்டிகளின் தோலை அவன் கைகளிலேயும் ரோமமில்லாத அவன் கழுத்திலேயும்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ன் சமைத்த ருசியுள்ள பதார்த்தங்களையும் அப்பங்களையும் தன் குமாரனாகிய யாக்கோபி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தன் தகப்பனிடத்தில் வந்து, என் தகப்பனே என்றான்; அதற்கு அவன்: இதோ, இருக்கிறேன்; நீ யார்,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யாக்கோபு தன் தகப்பனை நோக்கி: நான் உமது மூத்தமகனாகிய ஏசா; நீர் எனக்குச் சொன்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ன்; உம்முடைய ஆத்துமா என்னை ஆசீர்வதிக்கும்படி, நீர் எழுந்து உட்கார்ந்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யாடிக்கொண்டுவந்ததைப் புசி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ஈசாக்குத் தன் குமாரனை நோக்கி: என் மகனே, இது உனக்கு இத்தனை சீக்கிரமாய் எ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ப்பட்டது என்றான். அவன்: உம்முடைய தேவனாகிய கர்த்தர் எனக்கு நேரிடப்பண்ணி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ஈசாக்கு யாக்கோபை நோக்கி: என் மகனே, நீ என் குமாரனாகிய ஏசாதானோ அல்லவோ என்று நான் உ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விப்பார்க்கும்படி கிட்ட 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க்கோபு தன் தகப்பனாகிய ஈசாக்கண்டையில் கிட்டப் போனான்; அவன் இவனைத் தடவிப்பார்த்து: 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கோபின் சத்தம், கைகளோ ஏசாவின் கை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டைய கைகள் அவன் சகோதரனாகிய ஏசாவின் கைகளைப்போல ரோமமுள்ளவைகளாயிருந்தபடியினாலே, இன்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ல், அவனை ஆசீர்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 என் குமாரனாகிய ஏசாதானோ என்றான்; அவன்: நான்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அவன்: என் குமாரனே, நீ வேட்டையாடிக் கொண்டுவந்ததை நான் புசித்து, என் ஆத்துமா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க்கும்படி அதை என் கிட்டக் கொண்டுவா என்றான்; அவன் அதைக் கிட்டக் கொண்டுபோனான்; அப்பொழு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ன்: பிற்பாடு, திராட்சரசம் அவனுக்குக் கொண்டுவந்து கொடுத்தான், அவன்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அவன் தகப்பனாகிய ஈசாக்கு அவனை நோக்கி: என் மகனே, நீ கிட்ட வந்து என்னை முத்தஞ்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கிட்டப்போய், அவனை முத்தஞ்செய்தான்; அப்பொழுது அவனுடைய வஸ்திரங்களின் வாசனையை மோந்து: இ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டைய வாசனை கர்த்தர் ஆசீர்வதித்த வயல்வெளியின் வாசனையைப்போ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தேவன் உனக்கு வானத்துப் பனியையும் பூமியின் கொழுமையையும் கொடுத்து, மிகுந்த தானிய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ரசத்தையும் தந்தருளு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ஜனங்கள் உன்னைச் சேவிக்கவும் ஜாதிகள் உன்னை வணங்கவும் கடவர்கள்; உன் சகோதரருக்கு எஜமானாயிரு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தாயின் பிள்ளைகள் உன்னை வணங்குவார்கள்; உன்னைச் சபிக்கிறவர்கள் சபிக்கப்பட்டவர்களும்,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க்கிறவர்கள் ஆசீர்வதிக்கப்பட்டவர்களுமாய் இருப்பார்கள் என்று சொல்லி அவனை ஆசீர்வ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ஈசாக்கு யாக்கோபை ஆசீர்வதித்து முடிந்தபோது, யாக்கோபு தன் தகப்பனாகிய ஈசாக்கின் சமுகத்தை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வுடனே, அவன் சகோதரனாகிய ஏசா வேட்டையாடி வந்து 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ம் ருசியுள்ள பதார்த்தங்களைச் சமைத்து, தன் தகப்பனண்டைக்குக் கொண்டுவந்து, தகப்ப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ஆத்துமா என்னை ஆசீர்வதிக்கும்படி, என் தகப்பனார் எழுந்திருந்து, உம்முடைய குமாரனாகிய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யாடிக் கொண்டுவந்ததைப் புசிப்பா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அவன் தகப்பனாகிய ஈசாக்கு: நீ யார் என்றான்; அதற்கு அவன்: நான் உமது மூத்த மகனாகிய ஏ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ஈசாக்கு மிகவும் பிரமித்து நடுங்கி: வேட்டையாடி எனக்குக் கொண்டுவந்தானே, அவன் யார்?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ன்னே அவையெல்லாவற்றிலும் நான் புசித்து அவனை ஆசீர்வதித்தேனே, அவன் ஆசீர்வதிக்கப்பட்டவனா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ஏசா தன் தகப்பனுடைய வார்த்தைகளை கேட்டவுடனே, மிகவும் மனங்கசந்து உரத்த சத்தமிட்டு அலறி, தன்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என் தகப்பனே, என்னையும் ஆசீர்வதி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தற்கு அவன்: உன் சகோதரன் தந்திரமாய் வந்து, உன்னுடைய ஆசீர்வாதத்தைப் பெற்றுக்கொண்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அவன்: அவன் பெயர் யாக்கோபு என்னப்படுவது சரியல்லவா? இதோடே இரண்டுதர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ம்போக்கினான்; என் சேஷ்ட புத்திரபாகத்தை எடுத்துக்கொண்டான்; இதோ, இப்பொழுது என் ஆசீர்வாத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கொண்டான் என்று சொல்லி; நீர் எனக்கு ஒரு ஆசீர்வாதத்தையாகிலும் வைத்துவைக்கவில்லை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ஈசாக்கு ஏசாவுக்குப் பிரதியுத்தரமாக: இதோ, நான் அவனை உனக்கு எஜமானாக வைத்தேன்; அவன் சகோ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யும் அவனுக்கு ஊழியக்காரராகக் கொடுத்து, அவனைத் தானியத்தினாலும் திராட்சரசத்தினாலும் ஆ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ம் என் மகனே, நான் உனக்கு என்ன செய்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ஏசா தன் தகப்பனை நோக்கி: என் தகப்பனே, இந்த ஒரே ஆசீர்வாதம் மாத்திரமா உம்மிடத்தில் உண்டு?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 என்னையும் ஆசீர்வதியும் என்று சொல்லி, ஏசா சத்தமிட்டு 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ப்பொழுது அவன் தகப்பனாகிய ஈசாக்கு அவனுக்குப் பிரதியுத்தரமாக: உன் வாசஸ்தலம் பூமியின் சார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 வானத்திலிருந்து இறங்கும் பனியோடு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உன் பட்டயத்தினாலே நீ பிழைத்து, உன் சகோதரனைச் சேவிப்பாய்; நீ மேற்கொள்ளும் காலம் வரும்போ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லிருக்கிற அவனுடைய நுகத்தடியை முறித்துப்போடுவா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யாக்கோபைத் தன் தகப்பன் ஆசீர்வதித்ததினிமித்தம் ஏசா யாக்கோபைப் பகைத்து: என் தகப்பனுக்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க்கும் நாட்கள் சீக்கிரமாய் வரும், அப்பொழுது என் சகோதரனாகிய யாக்கோபைக் கொன்றுபோடுவேன் என்று ஏ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இருதயத்திலே சொல்லி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மூத்த மகனாகிய ஏசாவின் வார்த்தைகள் ரெபெக்காளுக்கு அறிவிக்கப்பட்டது; அப்பொழுது அவள் தன் இ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னாகிய யாக்கோபை அழைத்து: உன் சகோதரனாகிய ஏசா உன்னைக் கொன்றுபோட நினைத்து, த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றிக்கொள்ளு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ஆகையால், என் மகனே, நான் சொல்வதைக் கேட்டு, எழுந்து புறப்பட்டு, ஆரானில் இருக்கிற என் சகோத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பானிடத்துக்கு ஓ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உன் சகோதரனுடைய கோபம் தணியுமட்டும் சிலநாள் அவனிடத்திலே இ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உன் சகோதரன் உன்மேல் வைத்த கோபம் தணிந்து, நீ அவனுக்குச் செய்ததை அவன் மறந்தபின், நான் ஆ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டத்திலிருந்து உன்னை அழைப்பிப்பேன்; நான் ஒரே நாளில் உங்கள் இருவரையும் ஏன் இழந்துபோ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பின்பு, ரெபெக்காள் ஈசாக்கை நோக்கி: ஏத்தின் குமாரத்திகளினிமித்தம் என் உயிர்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ப்பாயிருக்கிறது; இந்தத் தேசத்துப் பெண்களாகிய ஏத்தின் குமாரத்திகளில் யாக்கோபு ஒரு பெண்ணை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னானால் என் உயிர் இருந்து ஆவதென்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7]]></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2026-10-21T01:50:15Z</dcterms:created>
  <dcterms:modified xsi:type="dcterms:W3CDTF">2026-10-21T01:50:15Z</dcterms:modified>
  <dc:title>ஆதியாகமம் : 27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