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யூதர் சூசான் அரமனையிலும் ஐந்நூறுபேரைக் கொன்று நிர்மூலமாக்கி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ம்மெதாத்தாவின் குமாரனாகிய ஆமான் என்னும் யூதருடைய சத்துருவின் குமாரரான பர்சான்தாத்தா, தல்போன், அஸ்பா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ராதா, அதலியா, அரிதா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ர்மஷடா, அரிசாய், அரிதாய், வாய்சாதா ஆகிய பத்துப்பேரையும் கொன்றுபோ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னாலும் கொள்ளையிடத் தங்கள் கையை நீட்டவி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னாலும் கொள்ளையிடத் தங்கள் கையை நீட்டவி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ன்றையதினம் சூசான் அரமனையில் கொன்றுபோடப்பட்டவர்களின் தொகை ராஜசமுகத்தில் கொண்டுவரப்பட்ட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17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एस्ते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तब राजा ने एस्तेर रानी से कहा, यहूदियों ने शूशन राजगढ़ ही में पांच सौ मनुष्य और हामान के द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रों को भी घात कर के नाश किया है; फिर राज्य के और और प्रान्तों में उन्होंने न जाने क्या क्या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गा! अब इस से अधिक तेरा निवेदन क्या है? वह भी पूरा किया जाएगा। और तू क्या मांगती है? वह भी तुझे]]></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या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एस्तेर ने कहा, यदि राजा को स्वीकार हो तो शूशन के यहूदियों को आज की नाईं कल भी करने की आज्ञा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ए, और हामान के दसों पुत्र फांसी के खम्भें पर लटकाए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राजा ने कहा, ऐसा किया जाए; यह आज्ञा शूशन में दी गई, और हामान के दसों पुत्र लटकाए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और शूशन के यहूदियों ने अदार महीने के चौदहवें दिन को भी इकट्ठे हो कर शूशन में तीन सौ पुरुषों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घात किया, परन्तु धन को न लू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राज्य के और और प्रान्तों के यहूदी इकट्ठे हो कर अपना अपना प्राण बचाने के लिये खड़े हुए, और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रियों में से पचहत्तर हजार मनुष्यों को घात कर के अपने शत्रुओं से विश्राम पाया; परन्तु धन को न लू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यह अदार महीने के तेरहवें दिन को किया गया, और चौदहवें दिन को उन्होंने विश्राम कर के जेवनार की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नन्द का दिन ठहरा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परन्तु शूशन के यहूदी अदार महीने के तेरहवें दिन को, और उसी महीने के चौदहवें दिन को इकट्ठे हुए,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 महीने के पन्द्रहवें दिन को उन्होंने विश्राम कर के जेवनार का और आनन्द का दिन ठहरा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अदार नाम बारहवें महीने के तेरहवें दिन को, जिस दिन राजा की आज्ञा और नियम पूरे होने को थे,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दियों के शत्रु उन पर प्रबल होने की आशा रखते थे, परन्तु इसके उलटे यहूदी अपने बैरियों पर प्रबल हु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 दि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यहूदी लोग राजा क्षयर्ष के सब प्रान्तों में अपने अपने नगर में इकट्ठे हुए, कि जो उनकी हानि कर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त्न करे, उन पर हाथ चलाए। और कोई उनका साम्हना न कर सका, क्योंकि उनका भय देश देश के सब लोगों के म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समा गया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वरन प्रान्तों के सब हाकिमों और अधिपतियों और प्रधानों और राजा के कर्मचारियों ने यहूदियों की सहाय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क्योंकि उनके मन में मोर्दकै का भय समा गया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मोर्दकै तो राजा के यहां बहुत प्रतिष्ठित था, और उसकी कीर्ति सब प्रान्तों में फैल गई; वरन उस पुरु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र्दकै की महिमा बढ़ती चली 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और यहूदियों ने अपने सब शत्रुओं को तलवार से मार कर और घात कर के नाश कर डाला, और अपने बैरियों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इच्छा के अनुसार बर्ताव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और शूशन राजगढ़ में यहूदियों ने पांच सौ मनुष्यों को घात कर के नाश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और उन्होंने पर्शन्दाता, दल्पोन, अस्पा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पोराता, अदल्या, अरीदा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पर्मशता, अरीसै, अरीदै और वैजा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अर्थात हम्मदाता के पुत्र यहूदियों के विरोधी हामान के दसों पुत्रों को भी घात किया; परन्तु उनके ध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न लू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उसी दिन शूशन राजगढ़ में घात किए हुओं की गिनती राजा को सुनाई 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इस कारण देहाती यहूदी जो बिना शहरपनाह की बस्तियों में रहते हैं, वे अदार महीने के चौदहवें दि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नन्द ओर जेवनार और खुशी और आपस में बैना भेजने का दिन नियुक्त कर के मान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इन बातों का वृत्तान्त लिखकर, मोर्दकै ने राजा क्षयर्ष के सब प्रान्तों में, क्या निकट क्या दू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हने वाले सारे यहूदियों के पास चिट्ठियां भे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और यह आज्ञा दी, कि अदार महीने के चौदहवें और उसी महीने के पन्द्रहवें दिन को प्रति वर्ष माना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जिन में यहूदियों ने अपने शत्रुओं से विश्राम पाया, और यह महीना जिस में शोक आनन्द से, और विला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खुशी से बदला गया; (माना करें) और उन को जेवनार और आनन्द और एक दूसरे के पास बैना भेजने ओर कंगालों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न देने के दिन मा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और यहूदियों ने जैसा आरम्भ किया था, और जैसा मोर्दकै ने उन्हें लिखा, वैसा ही करने का निश्चय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क्योंकि हम्मदाता अगागी का पुत्र हामान जो सब यहूदियों का विरोधी था, उसने यहूदियों के नाश कर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क्ति की, और उन्हें मिटा डालने और नाश करने के लिये पूर अर्थात चिट्ठी डाली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परन्तु जब राजा ने यह जान लिया, तब उसने आज्ञा दी और लिखवाई कि जो दुष्ट युक्ति हामान ने यहू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विरुद्ध की थी वह उसी के सिर पर पलट आए, तब वह और उसके पुत्र फांसी के खम्भों पर लटकाए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इस कारण उन दिनों का नाम पूर शब्द से पूरीम रखा गया। इस चिट्ठी की सब बातों के कारण, और जो कु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न्होंने इस विषय में देखा और जो कुछ उन पर बीता था, उसके कारण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यहूदियों ने अपने अपने लिये और अपनी सन्तान के लिये, और उन सभों के लिये भी जो उन में मिल गए थे 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टल प्रण किया, कि उस लेख के अनुसार प्रति वर्ष उसके ठहराए हुए समय में वे ये दो दिन मा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और पीढ़ी पीढ़ी, कुल कुल, प्रान्त प्रान्त, नगर नगर में ये दिन स्मरण किए और माने जाएंगे। और पूरी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म के दिन यहूदियों में कभी न मिटेंगे और उनका स्मरण उनके वंश से जाता न र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फिर अबीहैल की बेटी एस्तेर रानी, और मोर्दकै यहूदी ने, पूरीम के विषय यह दूसरी चिट्ठी बड़े अधि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साथ लि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इसकी नकलें मोर्दकै ने क्षयर्ष के राज्य के, एक सौ सत्ताईसों प्रान्तों के सब यहूदियों के पा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शान्ति देने वाली और सच्ची बातों के साथ इस आशय से भे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कि पूरीम के उन दिनों के विशेष ठहराए हुए समयों में मोर्दकै यहूदी और एस्तेर रानी की आज्ञा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नुसार, और जो यहूदियों ने अपने और अपनी सन्तान के लिये ठान लिया था, उसके अनुसार भी उपवास और विलाप कि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और पूरीम के विष्य का यह नियम एस्तेर की आज्ञा से भी स्थिर किया गया, और उनकी चर्चा पुस्तक में लि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9]]></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2026-10-20T08:38:18Z</dcterms:created>
  <dcterms:modified xsi:type="dcterms:W3CDTF">2026-10-20T08:38:18Z</dcterms:modified>
  <dc:title>एस्तेर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