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presProps" Target="presProps.xml"/>
  <Relationship Id="rId144" Type="http://schemas.openxmlformats.org/officeDocument/2006/relationships/viewProps" Target="viewProps.xml"/>
  <Relationship Id="rId1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 கூ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மூப்பர் அனைவரும் வந்திருக்கையில், ஆசாரியர் கர்த்தருடைய பெட்டியை எடு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ஆசாரியர்கள் பரிசுத்த ஸ்தலத்திலிருந்து புறப்படுகையில், மேகமானது கர்த்தருடைய ஆலயத்தை நிரப்பிற்று.]]></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மேகத்தினிமித்தம் ஆசாரியர்கள் ஊழியஞ்செய்கிறதற்கு நிற்கக் கூடாமற்போயிற்று; கர்த்தருடைய மகிமை கர்த்தருடைய ஆலயத்தை நிரப்பிற்று.]]></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மேகத்தினிமித்தம் ஆசாரியர்கள் ஊழியஞ்செய்கிறதற்கு நிற்கக் கூடாமற்போயிற்று; கர்த்தருடைய மகிமை கர்த்தருடைய ஆலயத்தை நிரப்பிற்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சாலொமோன்: காரிருளிலே வாசம்பண்ணுவேன் என்று கர்த்தர் சொன்னார் என்று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ரீர் வாசம்பண்ணத்தக்க வீடும், நீர் என்றைக்கும் தங்கத்தக்க நிலையான ஸ்தானமுமாகிய ஆலயத்தை உமக்குக் கட்டினேன் என்றும் சொல்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ரீர் வாசம்பண்ணத்தக்க வீடும், நீர் என்றைக்கும் தங்கத்தக்க நிலையான ஸ்தானமுமாகிய ஆலயத்தை உமக்குக் கட்டினேன் என்றும் சொ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ஸ்ரவேலின் தேவனாகிய கர்த்தரின் நாமத்திற்கு ஆலயத்தைக் கட்டவேண்டும் என்கிற விருப்பம் என் தகப்பனாகிய தாவீதின் இருதயத்தில் இருந்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ஸ்ரவேலின் தேவனாகிய கர்த்தரின் நாமத்திற்கு ஆலயத்தைக் கட்டவேண்டும் என்கிற விருப்பம் என் தகப்பனாகிய தாவீதின் இருதயத்தில் இ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ரீர் என் தகப்பனாகிய தாவீது என்னும் உம்முடைய தாசனுக்குச் செய்த வாக்குத்தத்தத்தைக் காத்தருளினீர்; அதை உம்முடைய வாக்கினால் சொன்னீர்; இந்நாளில் இருக்கிறபடி, உம்முடைய கரத்தினால் அதை நிறைவேற்றினீ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ரீர் என் தகப்பனாகிய தாவீது என்னும் உம்முடைய தாசனுக்குச் செய்த வாக்குத்தத்தத்தைக் காத்தருளினீர்; அதை உம்முடைய வாக்கினால் சொன்னீர்; இந்நாளில் இருக்கிறபடி, உம்முடைய கரத்தினால் அதை நிறைவேற்றினீ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 மெய்யென்று விளங்குவதா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 மெய்யென்று விளங்குவதாக.]]></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 கரத்தையும், உமது ஓங்கிய புயத்தையும் கேள்விப்படுவார்களே.]]></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க்கொத்த அந்நிய ஜாதியானும், உமது நாமத்தினிமித்தம் தூரதேசத்திலிருந்து வந்து, இந்த ஆலயத்துக்கு நேராக விண்ணப்பம்பண்ணினால்,]]></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க்கொத்த அந்நிய ஜாதியானும், உமது நாமத்தினிமித்தம் தூரதேசத்திலிருந்து வந்து, இந்த ஆலயத்துக்கு நேராக விண்ணப்பம்பண்ணினால்,]]></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பரலோகத்தில் இருக்கிற தேவரீர் அவர்கள் விண்ணப்பத்தையும் வேண்டுதலையும் கேட்டு, அவர்கள் நியாயத்தை விசாரிப்பீராக.]]></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 அவர்கள் நியாயத்தை விசாரித்து,]]></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நின்றுகொண்டு, இஸ்ரவேல் சபையையெல்லாம் ஆசீர்வதித்து, உரத்த சத்தத்தோடே சொன்னது:]]></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பின்பு ராஜாவும் அவனோடே இருந்த இஸ்ரவேலர் அனைவரும், கர்த்தருடைய சந்நிதியில் பலிகளைச் செலுத்தினார்கள்.]]></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86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రాజులు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అప్పుడు సీయోను అను దావీదు పురములోనుండి యెహోవా నిబంధన మందసమును పైకి తీసికొని వచ్చు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రూషలేములోనుండు రాజైన సొలొమోను ఇశ్రా యేలీయుల పెద్దలను గోత్రప్రధానులను, అనగా ఇశ్రా యేలీయుల పితరు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టుంబముల పెద్దలను తనయొద్దకు సమకూ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కాబట్టి ఇశ్రాయేలీయులందరును ఏతనీ మను ఏడవ మాసమందు పండుగకాలమున రాజైన సొలొ మోను నొద్దకు కూడుకొ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ఇశ్రాయేలీయుల పెద్ద లందరును రాగా యాజకులు యెహోవా మందసమును ఎతి ్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దాని తీసికొనివచ్చిరి. ప్రత్యక్షపు గుడారమును గుడారములోనున్న పరిశుద్ధ ఉపకరణములను యాజకు 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వీయులును తీసికొని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రాజైన సొలొమోనును అతనియొద్దకు కూడి వచ్చిన ఇశ్రాయేలీయులగు సమాజకులందరును మందసము ముందర నిలువబ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క్కింప శక్యముగాని గొఱ్ఱలను ఎడ్లను బలిగా అర్పిం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మరియు యాజకులు యెహోవానిబంధన మందస మును తీసికొని దాని స్థలములో, అనగా మందిరపు గర్బా ల య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పరిశుద్ధ స్థలములో,కెరూబుల రెక్కల క్రింద దానిని ఉం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కెరూబుల రెక్కలు మందస స్థానము మీదికి చాపబడెను, ఆ కెరూబులు మందసమును దాని దండెలను పైతట్టున కమ్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వాటి కొనలు గర్భాలయము ఎదుట పరిశుద్ధ స్థలములోనికి కనబడునంత పొడ వుగా ఆ దండెలుంచబడెను గాని యి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యటికి కనబడ లేదు. అవి నేటివరకు అక్కడనే యున్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ఇశ్రా యేలీయులు ఐగుప్తు దేశములోనుండి వచ్చినప్పుడు యెహోవా వారితో నిబంధన చేయగా మోషే తాను హోరేబు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 పలకలను మందసములో ఉంచెను. దానిలో ఆ రెండు రాతిపలకలు తప్ప మరి ఏమియు లేక 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యాజకులు పరిశుద్ధస్థల ములోనుండి బయటికి వచ్చినప్పుడు మేఘము యెహోవా మందిరమును నిం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కాబట్టి యెహోవా తేజోమహిమ యెహోవా మందిర ములో నిండుకొనగా ఆ మేఘమున్న హేతువుచేత యాజ కులు సేవచేయు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లువలేక 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సొలొమోను దానిని చూచి గాఢాంధకారమందు నివాసము చేయుదునని యెహోవా సెలవిచ్చియు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నీవు నివాసము చేయుటకు నేను మందిరము కట్టించి యున్నాను; సదాకాలము అందులో నీవు నివసించు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కస్థలము ఏర్పరచియున్నాను అని చె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ముఖమును ప్రజలతట్టు త్రిప్పుకొని, ఇశ్రాయేలీయుల సమాజమంతయు నిలిచియుండగా ఇశ్రాయేలీయుల సమా జకులం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ఈలాగు దీవిం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నా తండ్రియైన దావీదు నకు మాట యిచ్చి దాని నెరవేర్చిన ఇశ్రాయేలీయుల దేవు డైన యెహోవాకు స్తోత్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యుండును 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నేను ఇశ్రాయేలీయులగు నా జనులను ఐగుప్తులోనుండి రప్పించిన నాటనుండి నా నామము దానియందుండు నట్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యుల గోత్రస్థానములలో ఏ పట్టణములో నైనను మందిరమును కట్టించుటకు నేను కోరలేదు 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యులగు నా జనులమీద దావీదును ఉంచుటకు నేను కోరియున్నాను అని ఆయన సెల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ఇశ్రాయేలీయుల దేవుడైన యెహోవా నామ ఘనతకు ఒక మందిరమును కట్టించవ లెనని నా తండ్రియైన దావీదునకు మనస్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యెహోవా నా తండ్రియైన దావీదుతో సెలవిచ్చినదేమనగానా నామఘనతకు ఒక మందిరము కట్టించుటకు నీవు తాత్పర్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 యున్నావు, ఆ తాత్పర్యము మంచి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అయినను నీవు మందిరమును కట్టించకూడదు; నీ నడుములోనుండి పుట్ట బోవు నీ కుమారుడు నా నామఘనతకు ఒ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రమును క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తాను సెలవిచ్చిన మాటను యెహోవా నెరవేర్చియున్నాడు. నేను నా తండ్రియైన దావీదునకు ప్రతిగా నియమింపబ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సెలవుచొప్పున ఇశ్రాయేలీయులమీద సింహాసనాసీనుడనై యుండి, ఇశ్రా యేలీయుల దేవుడైన యెహోవా నామఘనత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ర మును కట్టించియు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అందులో యెహోవా నిబంధన మందసమునకు స్థలమును ఏర్పరచితిని, ఐగుప్తుదేశ ములోనుండి ఆయన మన పితరు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పించినప్పుడు ఆయన చేసిన నిబంధన అందులోనే 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ఇశ్రాయేలీయుల సమాజకులందరు చూచుచుండగా సొలొమోను యెహోవా బలిపీఠము ఎదుట నిలువబడి ఆకాశముత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తులెత్తి యిట్ల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యెహోవా ఇశ్రాయేలీయుల దేవా, పైనున్న ఆకాశమందైనను క్రిందనున్న భూమియందైనను నీవంటి దేవుడొకడునులే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ణమనస్సుతో నీ దృష్టికి అనుకూలముగా నడుచు నీ దాసుల విషయమై నీవు నిబంధనను నెరవేర్చుచు కనికరము చూపు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వాడవై యున్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నీ దాసుడైన నా తండ్రియగు దావీదునకు నీవు చేసిన వాగ్దానమును స్థిరపరచి, నీవిచ్చిన మాటను 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వేర్చి యున్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యెహోవా ఇశ్రాయేలీయుల దేవానీ కుమారులు సత్‌ ప్రవర్తనగలవారై, నీవు నా యెదుట నడచి నట్లు నా యెదు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డచినయెడల, నా దృష్టికి అనుకూలుడై ఇశ్రాయేలీయులమీద సింహాసనాసీనుడగువాడు నీకుండక మానడని సెలవిచ్చితి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నీ దాసుడును నా తండ్రియునగు దావీదునకు ఇచ్చిన వాగ్దానమును స్థిర పర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ఇశ్రాయేలీయుల దేవా, దయచేసి నీ దాసుడును నా తండ్రియునైన దావీదుతో నీవు సెలవిచ్చిన మా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శ్చయపర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నిశ్చయముగా దేవుడు ఈ లోకమందు నివాసము చేయడు; ఆకాశ మహాకాశములు సహితము నిన్ను పట్టజాలవు;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ట్టించిన యీ మందిరము ఏలాగు పట్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అయినను యెహోవా నా దేవా, నీ దాసుడనైన నా ప్రార్థనను విన్నపమును అంగీకరించి, యీ దినమున నీ దాసుడ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చేయు ప్రార్థనను పెట్టు మొఱ్ఱను ఆలకిం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నీ దాసుడనైన నేను చేయు ప్రార్థనను దయతో అంగీ కరించునట్లునా నామము అక్కడ ఉండునని యే స్థలమునుగూ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సెలవిచ్చితివో ఆ స్థలమైన యీ మందిరముతట్టు నీ నేత్రములు రేయింబగలు తెరవబడి యుండును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మరియు నీ దాసుడనైన నేనును నీ జనులైన ఇశ్రాయేలీయులును ఈ స్థలముతట్టు తిరిగి ప్రార్థన చేయునప్పుడెల్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 నివాసస్థానమైన ఆకాశమందు విని మా విన్న పము అంగీకరించుము; వినునప్పుడెల్ల మమ్మును క్షమిం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ఎవడైనను తన పొరుగువానికి అన్యాయము చేయగా అతనిచేత ప్రమాణము చేయించు టకు అతనిమీద ఒట్టు పెట్టబడి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డు ఈ మందిరమందున్న నీ బలిపీఠము ఎదుట ఆ ఒట్టు పెట్టు 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నీవు ఆకాశమందు విని, నీ దాసులకు న్యాయము తీర్చి, హాని చేసినవాని తలమీదికి శిక్ష రప్పించి నీతిప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తిచొప్పున వానికి ఇచ్చి వాని నీతిని నిర్ధారణ చే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మరియు ఇశ్రాయేలీయులగు నీ జనులు నీకు విరోధముగా పాపముచేయుటచేత తమ శత్రువులయెదుట మొత్తబడి 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నీతట్టు తిరిగి నీ నామమును ఒప్పుకొని యీ మందిరమందు నిన్నుగూర్చి ప్రార్థన విన్నప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నప్పుడెల్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నీవు ఆకాశమందు విని, ఇశ్రాయేలీయు లగు నీ జనులు చేసిన పాపమును క్షమించి, వారి పితరులకు నీ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లోనికి వారిని తిరిగి రప్పిం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మరియు వారు నీకు విరోధముగా పాపము చేసినందున ఆకాశము మూయబడి వర్షము లేక పోగా, నీవు వారిని ఈ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శ్రమపెట్టుటవలన వారు నీ నామమును ఒప్పుకొని తమ పాపములను విడిచి యీ స్థలముతట్టు తిరిగి ప్రార్థనచేసిన 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నీవు ఆకాశమందు విని, నీ దాసులైన ఇశ్రాయేలీయులగు నీ జనులు చేసిన పాపమును క్షమించి, వారు నడువవల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న్మార్గమును వారికి చూపించి, నీ జనులకు నీవు స్వాస్థ్యముగా ఇచ్చిన భూమి మీద వర్షము కురిపిం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దేశమందు క్షామము గాని తెగులు గాని గాడ్పు దెబ్బ గాని చిత్తపట్టుట గాని మిడతలు గాని చీడపురుగు 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నను, వారి శత్రువువారి దేశపు పట్టణములలో వారిని ముట్టడి వేసినను, ఏ తెగులు గాని వ్యాధి 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ఇశ్రాయేలీయులగు నీ జనులలో ప్రతి మనిషి తన తన మనోవ్యాధిని తెలిసికొనును గదా; ఒక్కడైనను జనులందరైనను 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రము తట్టు తమ చేతులు చాపి ప్రార్థన విన్నపములు చేసి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ప్రతి మనిషియొక్క హృదయము నీ వెరుగుదువు గనుక నీవు ఆకాశమను నీ నివాసస్థలమందు విని, క్షమించి దయచే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వరి ప్రవర్తననుబట్టి వారికి ప్రతిఫలమి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మా పితరులకు నీవు దయచేసిన దేశమందు జనులు బ్రదుకు దినములన్నిటను వారు నీయందు భయ భక్తు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యుండునట్లు చేయుము; నరపుత్రు లందరి హృదయములను నీవు మాత్రమే తెలిసికొని యున్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మరియు ఇశ్రాయేలీయులగు నీ జనుల సంబంధులు కాని పరదేశులు నీ నామమునుబట్టి దూరదేశ మునుండి వ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నీ ఘనమైన నామమును గూర్చియు, నీ బాహుబలమునుగూర్చియు, నీవు చాపిన బాహువు ప్రసిద్ధిని గూర్చి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దురు. వారు వచ్చి యీ మందిరము తట్టు తిరిగి ప్రార్థన చేసి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ఆకాశమను నీ నివాసస్థలమందు నీవు విని, పరదేశులు నిన్ను వేడుకొనుదాని ప్రకారము సమస్తము ననుగ్రహిం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ప్పుడు లోకములోని జనులందరును నీ నామమును ఎరిగి, ఇశ్రా యేలీయులగు నీ జనులవలెనే నీయందు భయభక్తులు క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కట్టించిన యీ మందిరమునకు నీ పేరు పెట్టబడినదని తెలిసి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మరియు నీ జనులు తమ శత్రువు లతో యుద్ధము చేయుటకై నీవు వారిని పంపించు ఏ స్థలమున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యలుదేరునప్పుడు, నీవు కోరుకొనిన పట్టణముతట్టును నీ నామఘనతకు నేను కట్టించిన మంది రముతట్టును యెహోవావ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కు వారు ప్రార్థన చేసిన 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ఆకాశమందు నీవు వారి ప్రార్థన విన్నపములను విని, వారి కార్యమును నిర్వహిం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పాపము చేయనివాడు ఒకడును లేడు, వారు నీకు విరోధముగా పాపము చేసినయెడల నేమి, నీవు వారిమీద కోపగించు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ని శత్రువులచేతికి అప్పగించినయెడలనేమి, వారు వీరిని దూరమైనట్టి గాని దగ్గరయైనట్టి గాని ఆ శత్రువు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లోనికి చెరగా కొనిపోయి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వారు చెరగా కొనిపోబడిన దేశమందు తాము చేసిన దానిని మనస్సునకు తెచ్చుకొనిమేము దుర్మార్గు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ర్తించి పాపము చేసితిమని చెప్పి, తమ్మును చెరగా కొనిపోయిన వారిదేశమందు చింతించి పశ్చాత్తాపపడి 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నపము చేసి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తమ్మును చెరగా కొని పోయిన వారియొక్క దేశమందు పూర్ణహృదయముతోను పూర్ణాత్మతోను వారు నీ తట్టు తి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వారి పితరులకు దయచేసిన దేశముతట్టును నీవు కోరుకొనిన పట్టణము తట్టును నీ నామఘనతకు నేను క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రముతట్టును నిన్నుగూర్చి ప్రార్థనచేసిన 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ఆకాశమను నీ నివాసస్థలమందు నీవు వారి ప్రార్థన విన్నపములను విని వారి కార్యమును నిర్వహిం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నీకు విరోధముగా పాపముచేసిన నీ జనులు ఏ తప్పులచేత నీ విషయమై అపరాధులైరో ఆ తప్పులను వారికి క్షమిం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ని చెరలోనికి కొనిపోయినవారు వారిని కనికరించునట్లు వారియెడల కని కరము పుట్టిం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వారు ఐగుప్తుదేశములోనుండి ఆ ఇనుపకొలిమిలోనుండి నీవు రప్పించిన నీ జనులును నీ స్వాస్థ్య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కాబట్టి నీ దాసుడనైన నేను చేయు విన్నపముమీదను, ఇశ్రాయేలీయులగు నీ జనులు చేయు విన్నపముమీ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ష్టియుంచి,వారు ఏ విషయములయందు నిన్ను వేడుకొందురో ఆ విషయముల యందు వారి విన్నపముల నాలకిం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ప్రభువా యెహోవా, నీవు మా పితరులను ఐగుప్తులోనుండి రప్పించి నప్పుడు నీవు నీ దాసుడైన మోషేద్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మాణమిచ్చినట్లు నీ స్వాస్థ్యమగునట్లుగా లోకమందున్న జనులందరిలోనుండి వారిని ప్రత్యేకించితివి గ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సొలొమోను ఈలాగు ప్రార్థించుటయు విన్నపము చేయుటయు ముగించి ఆకాశముతట్టు తన చేతులను చాపి,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లిపీఠము ఎదుట మోకాళ్లూనుట మాని, లేచి నిలిచిన తరువా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అతడు మహాశబ్దముతో ఇశ్రాయేలీయుల సమాజమంతటిని దీవిం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ఎట్లనగాతాను చేసిన వాగ్దానమంతటినిబట్టి ఇశ్రాయేలీయులగు తన జనులకు నెమ్మది దయచేసిన యెహోవా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త్రము కలిగియుండును గాక. తన దాసుడైన మోషేద్వారా ఆయన చేసిన శుభవాగ్దానములో ఒక మాటైన త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యినదికా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కాబట్టి మన దేవుడైన యెహోవా మనల ను వదలకను విడువకను, మన పితరులకు తోడుగా నున్నట్లు మనకును తో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తన మార్గములన్నిటిని అనుసరించి నడుచుకొనునట్లుగాను, తాను మన పిత రులకిచ్చిన ఆజ్ఞలను కట్టడ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ధులను చేకొనునట్లుగాను, మన హృదయములను తనతట్టు త్రిప్పుకొనును 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ఆయన తన దాసుడనైన నా కార్యమును ఇశ్రాయేలీయులగు తన జనుల కార్యమును అవసరముచొప్పున, ఎల్లప్పు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వహించునట్లుగా నేను యెహోవా యెదుట విన్నపము చేసిన యీ మాటలు రేయింబగలు మన దేవుడైన యెహోవా సన్నిధి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ను 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అప్పుడు లోకమందున్న జనులందరును యెహోవాయే దేవుడనియు, ఆయన తప్ప మరి ఏ దేవుడును లేడని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సి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కాబట్టి ఆయన నియమించిన కట్టడలను అనుసరించి నడుచు కొనుటకును, ఈ దినమందున్నట్లు ఆయన చేసిన నిర్ణ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లను చేకొనుటను, మీ హృదయము మీ దేవుడైన యెహోవా విషయమై సర్వసిద్ధముగా నుండును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అంతట రాజును, అతనితో కూడ ఇశ్రాయేలీయులందరును యెహోవా సముఖమందు బలులు అర్పించుచుం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ఇరువది రెండువేల యెడ్లను, లక్ష యిరువదివేల గొఱ్ఱలను సొలొమోను సమాధానబలులగా యెహోవాకు అర్పించెను. 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కారము రాజును ఇశ్రాయేలీయు లందరును యెహోవా మందిరమును ప్రతిష్ఠ 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ఆ దినమున యెహోవా సముఖమందున్న యిత్తడి బలిపీఠముఆ దహనబలులను నైవేద్యములను సమాధానబలి పశువు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రొవ్వును అర్పించుటకు బహు చిన్నదై చాలకపోయెను గనుక రాజు యెహోవా మందిరము ముందరనున్న ఆవర ణము మధ్య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థలమును ప్రతిష్ఠించి అచ్చట దహన బలులను నైవేద్యములను సమాధానబలి పశువుల క్రొవ్వును అర్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మరియు ఆ సమయమున సొలొమోనును అతనితో కూడ ఇశ్రాయేలీయులందరును హమాతునకు పోవుమార్గము మొదలు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ఐగుప్తునది వరకు నున్న సకల ప్రాంతములనుండి వచ్చిన ఆ మహాసమూహమును రెండు వారములు, అనగా పదునాలుగు దిన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సముఖమందు ఉత్సవము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ఎనిమిదవ దినమున అతడు జను లకు సెలవియ్యగా, వారు రాజును పొగడి యెహోవా తన దాసుడైన దావీదున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యులగు తన జను లకును చేసిన మేలంతటిని బట్టి సంతోషించుచు ఆనంద హృదయులై తమ తమ గుడారములకు వెళ్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8]]></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2026-10-22T06:59:25Z</dcterms:created>
  <dcterms:modified xsi:type="dcterms:W3CDTF">2026-10-22T06:59:25Z</dcterms:modified>
  <dc:title>1 రాజులు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