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மெல்லாம் உம்மைத் துதிப்போ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ப் பிதாவே கூடினோம் – ஆச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ால் அவஸ்தைகளை சகித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ுறுத்தும் பூமியிலிரு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யமற்ற தாசராக்க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ப் பிதாவே கூடினோம் – ஆசீ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த்தை நா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ப் பிதாவே கூ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ருகரில்லா தவர்களா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 சக்தியை எமக்குத் த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த்தை காலி செய்தோ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ப் பிதாவே கூடினோம் – ஆச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ாக்கிரமமுள்ளவ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ாசரங்களை உண்டாக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2026-07-25T13:23:08Z</dcterms:created>
  <dcterms:modified xsi:type="dcterms:W3CDTF">2026-07-25T13:23:08Z</dcterms:modified>
  <dc:title>துதிப் பாடல்கள் : 209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