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8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ரமெல்லாம் உம்மைத் துதிப்போ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ப் பிதாவே கூடினோம் – ஆச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ன்பினால் அவஸ்தைகளை சகித்த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ுறுத்தும் பூமியிலிரு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னயமற்ற தாசராக்கு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ப் பிதாவே கூடினோம் – ஆசீர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ாதத்தை நாடின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ப் பிதாவே கூடின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ருகரில்லா தவர்களான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 சக்தியை எமக்குத் த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தயத்தை காலி செய்தோ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ப் பிதாவே கூடினோம் – ஆச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ராக்கிரமமுள்ளவர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ாசரங்களை உண்டாக்கி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2026-06-10T11:54:25Z</dcterms:created>
  <dcterms:modified xsi:type="dcterms:W3CDTF">2026-06-10T11:54:25Z</dcterms:modified>
  <dc:title>துதிப் பாடல்கள் : 209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