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ரமெல்லாம் உம்மைத் துதிப்போம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ப் பிதாவே கூடினோம் – ஆச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ன்பினால் அவஸ்தைகளை சகித்த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ுறுத்தும் பூமியிலிரு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்னயமற்ற தாசராக்கும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ப் பிதாவே கூடினோம் – ஆசீர்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வாதத்தை நாடின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ப் பிதாவே கூடின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ருகரில்லா தவர்களான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 சக்தியை எமக்குத் தா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தயத்தை காலி செய்தோம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ப் பிதாவே கூடினோம் – ஆச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ராக்கிரமமுள்ளவர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ாசரங்களை உண்டாக்கி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0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2026-09-08T14:52:12Z</dcterms:created>
  <dcterms:modified xsi:type="dcterms:W3CDTF">2026-09-08T14:52:12Z</dcterms:modified>
  <dc:title>துதிப் பாடல்கள் : 209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