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இந்த நகரத்திற்குள் பிரவேசியாமல், தான் வந்தவழியே திரும்பிப்போ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 கேட்டபோது, தன் வஸ்திரங்களைக் கிழித்து, இரட்டு உடுத்தி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நிமித்தமும் என் தாசனாகிய தாவீதின் நிமித்தமும் நான் இந்த நகரத்தை இரட்சிக்கும்படிக்கு,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? என்று சொல்லுங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சீரியா ராஜாவாகிய சனகெரிப் பிரயாணப்பட்டு, திரும்பிப் போய் நினிவேயில் இருந்துவ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அசீரியா ராஜாக்கள் அந்த ஜாதிகளையும் அவர்கள் தேசத்தையும் நாசமாக்க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ুমি তো তাই বললে| কিন্তু প্রভু যা বলেন তা তুমি তোমার দূরদেশে শোনোনি| “এসবই আমার (ঈশ্বর) পূর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কল্পিত| সেই অনাদি-অনন্তকাল থেকে আমিই সব ঠিক করে ঘটিয়ে চলেছি! য়ে কারণে তুমি একের পর এক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ধ্বংস করে, তাদের পাথরের ভগ্নস্তূপে পরিণত করতে পে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সমস্ত দেশের লোক শক্তিহীন| এই লোকরা ভীত এবং বিভ্রান্ত তারা জমিতে ঘাস ও গাছপালা এবং বাড়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দের উপর ঘাস ও গাছপালা বড় না হতেই মার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এটা জানি তুমি কখন বসে থাকো, কখন আসো, কখন যাও এবং কখন তুমি আমার বিরুদ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ুমি কখন আমাকে অপমান করো, কখন তোমার স্?ীত নাসা শূন্যে তুলে গর্ব কর, সে সবই আমি খেযাল রাখি| এ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আমি তোমার এই স্?ীত নাসায় দড়ি বেঁধে তোমায় কলুর বলদের মতো ঘোরাবো আর জাবর কাটাবো, ঠিক য়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টেনে তুলেছিলাম সে ভাবেই এক ফুঁযে তোমায় নীচে ফেল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এটি হবে তোমার পক্ষে একটি চিহ্নস্বরূপ| এবছর তুমি মাঠে য়ে শস্য আপনিই জন্মায় তাই খাবে| পরের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বীজ থেকে য়ে শস্য হয় তাই খাবে| আর তার পরের বছর, তৃতীয় বছরে তুমি তোমার নিজের বোনা বীজের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খেতে পারবে| এর থেকেই, আমি য়ে তোমার সহায় তা প্রমাণিত হবে| তুমি দ্রাক্ষা ক্ষেতে গাছ পুঁত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 নিজ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িহূদার য়ে সমস্ত লোক পালিয়ে গিয়েছে এবং বেঁচে আছে আবার সংখ্যায় বৃদ্ধ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়ে সমস্ত অল্প সংখ্য়ক লোক বাকী আছে তারা জেরুশালেম থেকে বেরিয়ে আসবে এবং কিছু সংখ্য়ক সিয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 ছেড়ে চলে যা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তাই প্রভু অশূর-রাজ সম্পর্কে জানিয়েছেন :অশূর-রাজ এ শহরে নিজের দল নিয়ে আসবে না বা এখানে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রও ছুঁড়তে পারবে না| এ শহর আক্রমণ করে, দেযাল ভেঙে ধূলোর পাহাড়ও বানা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়ে পথ দিয়ে অশূর-রাজ এসেছিল, সে পথেই আবার ফিরে যাবে| এ শহরে তার ঢোকা আর হ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মস্ত কথা শুনে রাজা হিষ্কিয়ও শোকার্ত হয়ে ভাল পোশাক ছিঁড়ে চটের পোশাক পরে প্রভুর মন্দি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এই শহরকে রক্ষা করব আর বাঁচাব| আমার নিজের জন্য আর আমার সেবক দায়ূদের জন্যই আমি এই কাজ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িষ্কিয় রাজপ্রাসাদের তত্ত্বাবধায়ক ইলীয়াকীম, সচিব শিব্ন ও প্রধান যাজকদের আমোসের পুত্র ভাব্বা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র কাছে পাঠালেন| তারাও সকলে শোক প্রকাশের জন্য চটের পোশাক প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া সকলে গিয়ে যিশাইয়কে বলল, “হিষ্কিয় বলেছেন, ‘এই সঙ্কটের দিনে আমাদের করা ভুল-ভ্রান্ত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াচরণের কথা স্মরণ করা উচিত্‌| কিন্তু অবস্থা এখন এরকম য়ে নবজাতকের জন্ম দিতে হবে অথচ প্রসূতি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শূররাজের সেনাপতি এসে ঈশ্বরের অস্তিত্ব নিয়ে পর্য়ন্ত প্রশ্ন তুলেছে, অনেক খারাপ কথা শু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ে| সম্ভবতঃ আপনার প্রভু ঈশ্বর সে সবই শুনতে পেয়েছেন, হয়তো এর জন্য প্রভু তাঁর শএুদের যথো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ও দেবেন| অনুগ্রহ করে আপনি, য়ে সমস্ত লোক এখনও জীবিত আছে তাদের জন্য প্রার্থনা করু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হারাজ হিষ্কিয়র উচ্চপদস্থ রাজকর্মচারীরা যিশাইয়র কাছে গ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িনি তাদের বললেন, “তোমাদের গুরুকে গিয়ে খবর দাও: ‘প্রভু বলেছেন: অশূররাজের কর্মচারীরা আমাকে অপ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য়ে সব কথা বলে গিয়েছে, তা শুনে ভয পাবার কোন কারণ নে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ওর ওপর ভর করার জন্য এক অপদেবতাকে পাঠাচ্ছি| তারপর দেখো, গুজবে ভয পেয়ে ও নিজেই নিজের দেশে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াবে| সেখানে আমি তরবারির আঘাতে ওর মৃত্যুর জন্য সমস্ত আয়োজন করে রাখছ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শূর-রাজের সেনাপতি খবর পেলেন, তাদের মহারাজ লাখীশ ছেড়ে গিয়ে লিব্নার বিরুদ্ধে যুদ্ধ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তিমধ্যে অশূর-রাজ গুজব শুনলেন, “কূশদেশের রাজা তির্হকঃ তাঁর বিরুদ্ধে যুদ্ধ করতে আসছেন!”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ূর-রাজ হিষ্কিয়র কাছে আবার দূত মারফত্‌ খবর পাঠালেন| এই বার্তায বল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হূদা-রাজা হিষ্কিয় সমীপেষু, আপনাদের ঈশ্বরের দ্বারা প্রতারিত হয়ে যদি আস্থা রাখেন, “অশূর-র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কে পদানত করতে পারবেন না!” তাহলে ভুল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পনি নিশ্চয়ই অন্যান্য দেশের বিরুদ্ধে অশূর-রাজের যুদ্ধযাত্রা ও তাদের পরিণতির কথা অবগত আছেন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দেশকে আমরা সম্পূর্ণরূপে ধ্বংস করেছি| আপনারা কি ভাবছেন য়ে, আপনারা উদ্ধার পা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সমস্ত জাতির দেবতা তাঁদের নিজেদের লোকদের বাঁচাতে পারেন নি| আমার পূর্বপুরুষরা, গোষণ, হার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ত্‌সফ, তলঃশর এদোনের লোকরা এদের সবাইকেই ধ্বংস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োথায গেলেন হমাত্‌, অর্পদ, সফর্বযিম, হেনা, ইব্বার রাজারা? এঁরা সকলেই মরে ভূত হয়ে গিয়েছ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ূতদের কাছ থেকে এই চিঠি নিয়ে পড়ার পর হিষ্কিয় প্রভুর মন্দিরে গিয়ে প্রভুর সামনে চিঠিখানা ম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পর তিনি প্রভুর কাছে প্রার্থনা করে বললেন, “প্রভু করূব দূতদের মধ্যে আসীন ইস্রায়েলের ঈশ্বর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পৃথিবীর সমস্ত ভূ-ভাগ, সমস্ত দেশেরই নিযামক| স্বর্গ ও পৃথিবী আপনারই হাতে গড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েই রাতেই প্রভুর পাঠানো দূত গিয়ে অশূর-রাজের 1,85,000 সেনা ধ্বংস করলেন| সকালে উঠে সবাই শু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দেহ দেখতে প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, অনুগ্রহ করে আমার কথা শুনুন, চোখ খুলে এই চিঠিখানা দেখুন| কি ভাবে সন্হেরীব জীবন্ত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মান করেছেন ত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ন্হেরীব তখন নীনবীতে ফিরে গিয়ে বাস করতে শুরু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ক দিন তিনি যখন তাঁর ইষ্টদেবতা নিষ্রোকের মন্দিরে পূজা করছিলেন, সে সময় তাঁর দুই পুত্র অদ্রম্মেল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শরেত্‌সর তাঁকে তরবারির আঘাতে হত্যা করে অরারট দেশে পালিয়ে গেলে, তাঁর আরেক পুত্র এসর-হদ্দোন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ইহা সত্য অশূর-রাজ এসমস্ত দেশ ধ্বংস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তাদের মূর্ত্তিসমূহকে আগুনে ছুঁড়ে ফেলেছেন এসবই সত্যি কথা| কিন্তু সেই সব মূর্ত্তি তো আস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বানানো কাঠ এবং পাথরের পুতুল মাত্র ছিল| য়ে কারণে অশূর-রাজ ওদের ধ্বংস করতে পে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এখন প্রভু, আমাদের ঈশ্বর অশূর-রাজের কবল থেকে উদ্ধার করুন| তাহলে পৃথিবীর সর্বত্র সবাই জা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ই একমাত্র ঈশ্ব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োসের পুত্র যিশাইয়, হিষ্কিয়কে খবর পাঠালেন, “প্রভু ইস্রায়েলের ঈশ্বর জানিয়েছেন: ‘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হেরীবের বিরুদ্ধে আমার কাছে য়ে প্রার্থনা করেছো, আমি তা শুনতে পেয়েছ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সন্হেরীব সম্পর্কে প্রভু বলেন:সিযোনের কুমারী কন্যা মনে করে তুমি খুব একটা গুরুত্বপূর্ণ নও| তা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টিটকিরি করে, তোমার পেছনে তোমায় অপমান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ুমি কাকে অপমান করেছ এবং ঈশ্বরের নামে কাকে অভিশাপ দিয়েছ বলে মনে কর? তুমি কার বিরুদ্ধে গলা তুলে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গর্বিত ভাবে তাকিযেছ? সেটা ইস্রায়েলের সেই পবিত্র এক জনের বিরুদ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ই তুমি তোমার বার্তাবাহকদের এই কথা বলবার জন্য পাঠিয়ে প্রভুকে অপমান করেছ| তুমি বলেছ, “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জস্র রথবাহিনী নিয়ে আমি উচ্চতম পর্বত থেকে লিবানোনের গভীরতম প্রদেশ পর্য়ন্ত গিয়েছি| সেখানকার উচ্চ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দারু গাছ থেকে শুরু করে সব চেয়ে ভাল আর দুর্মূল্য গাছও কেটে টুকরো করেছি| লিবানোনের সবচেয়ে উঁচ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ন্তর থেকে গভীর জঙ্গল পর্য়ন্ত চষ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কুযো খুঁড়ে নিত্যনতুন জায়গার জল পান করেছি| মিশরের নদীর জল শুকিয়ে, খট্খটে শুকনো জমিতে পা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ঁট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2026-10-21T10:23:51Z</dcterms:created>
  <dcterms:modified xsi:type="dcterms:W3CDTF">2026-10-21T10:23:51Z</dcterms:modified>
  <dc:title>২ রাজাবলি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