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! இயேசப்பா! இயேசப்பா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ுடைய மகன் அ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! இயேசப்பா! இயேசப்பா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ல மாறவேணுமே –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ரவெல்லாம் ஜெபித்து ஜெயம் பெற்ற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ல்களை சுமந்து இன்பம் அளித்த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வாழ உன் ஜீவன் தந்தீரய்யா –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வாழ என்னை நான் தந்தேன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ந்தையைப் போல தூக்கி சும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ந்தை அவமானங்களை எனக்காக சக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க்கும் எளியோர்க்கும் இரட்ச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 வாழ்வுக்கு வழி காட்ட வ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டல் மேலே நடந்த கர்த்தாதி கர்த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யல் காற்றை நிறுத்தின தேவாதி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லுக்கும் எல்லையைக் குறித்தவரை எ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 எல்லாம் தீர்த்து கண்ணீர் துடை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விகளை மீட்க மரித்த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களை சிலுவையிலே ஏற்ற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ின் கூரினை நீர் ஓடித்த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த்தை ஜெயித்து எழுந்த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2026-10-23T20:02:43Z</dcterms:created>
  <dcterms:modified xsi:type="dcterms:W3CDTF">2026-10-23T20:02:43Z</dcterms:modified>
  <dc:title>துதிப் பாடல்கள் : 407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