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பிசாசின் தந்திரங்களோடு எதிர்த்துநிற்கத் திராணியுள்ளவர்களாகும்படி, தேவனுடைய சர்வாயுதவர்க்கத்தையும் தரித்துக்கொள்ள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பிசாசின் தந்திரங்களோடு எதிர்த்துநிற்கத் திராணியுள்ளவர்களாகும்படி, தேவனுடைய சர்வாயுதவர்க்கத்தையும் தரித்துக்கொள்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னெனில், மாம்சத்தோடும் இரத்தத்தோடுமல்ல, துரைத்தனங்களோடும், அதிகாரங்களோடும், இப்பிரபஞ்சத்தின் அந்தகார லோகாதிபதிகளோடும், வானமண்டலங்களிலுள்ள பொல்லாத ஆவிகளின் சேனைகளோடும் நமக்குப் போராட்டம் உண்ட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னெனில், மாம்சத்தோடும் இரத்தத்தோடுமல்ல, துரைத்தனங்களோடும், அதிகாரங்களோடும், இப்பிரபஞ்சத்தின் அந்தகார லோகாதிபதிகளோடும், வானமண்டலங்களிலுள்ள பொல்லாத ஆவிகளின் சேனைகளோடும் நமக்குப் போராட்டம் உண்ட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, தீங்குநாளிலே அவைகளை நீங்கள் எதிர்க்கவும், சகலத்தையும் செய்துமுடித்தவர்களாய் நிற்கவும் திராணியுள்ளவர்களாகும்படிக்கு, தேவனுடைய சர்வாயுதவர்க்கத்தையும் எடுத்துக்கொள்ள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, தீங்குநாளிலே அவைகளை நீங்கள் எதிர்க்கவும், சகலத்தையும் செய்துமுடித்தவர்களாய் நிற்கவும் திராணியுள்ளவர்களாகும்படிக்கு, தேவனுடைய சர்வாயுதவர்க்கத்தையும் எடுத்துக்கொள்ள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த்தியம் என்னும் கச்சையை உங்கள் அரையில் கட்டினவர்களாயும் நீதியென்னும் மார்க்கவசத்தைத் தரித்தவர்களாயும்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த்தியம் என்னும் கச்சையை உங்கள் அரையில் கட்டினவர்களாயும் நீதியென்னும் மார்க்கவசத்தைத் தரித்தவர்களாயும்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மாதானத்தின் சுவிசேஷத்திற்குரிய ஆயத்தம் என்னும் பாதரட்சையைக் கால்களிலே தொடுத்தவர்களாய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ொல்லாங்கன் எய்யும் அக்கினியாஸ்திரங்களையெல்லாம் அவித்துப்போடத்தக்கதாய், எல்லாவற்றிற்கும் மேலாக விசுவாசமென்னும் கேடகத்தைப் பிடித்துக்கொண்டவர்களாயும் நில்ல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ொல்லாங்கன் எய்யும் அக்கினியாஸ்திரங்களையெல்லாம் அவித்துப்போடத்தக்கதாய், எல்லாவற்றிற்கும் மேலாக விசுவாசமென்னும் கேடகத்தைப் பிடித்துக்கொண்டவர்களாயும் நில்ல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ட்சணியமென்னும் தலைச்சீராவையும், தேவவசனமாகிய ஆவியின் பட்டயத்தையும் எடுத்துக்கொள்ள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ந்தச் சமயத்திலும் சகலவிதமான வேண்டுதலோடும் விண்ணப்பத்தோடும் ஆவியினாலே ஜெபம்பண்ணி, அதன்பொருட்டு மிகுந்த மனஉறுதியோடும் சகல பரிசுத்தவான்களுக்காகவும் பண்ணும் வேண்டுதலோடும் விழித்துக்கொண்டிர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ந்தச் சமயத்திலும் சகலவிதமான வேண்டுதலோடும் விண்ணப்பத்தோடும் ஆவியினாலே ஜெபம்பண்ணி, அதன்பொருட்டு மிகுந்த மனஉறுதியோடும் சகல பரிசுத்தவான்களுக்காகவும் பண்ணும் வேண்டுதலோடும் விழித்துக்கொண்டிர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ுவிசேஷத்திற்காகச் சங்கிலியால் கட்டப்பட்டிருக்கிற ஸ்தானாபதியாகிய நான் அதைப்பற்றிப் பேசவேண்டியபடி தைரியமாய்ப் பேசத்தக்கதாக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ுவிசேஷத்திற்காகச் சங்கிலியால் கட்டப்பட்டிருக்கிற ஸ்தானாபதியாகிய நான் அதைப்பற்றிப் பேசவேண்டியபடி தைரியமாய்ப் பேசத்தக்கதாக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தைரியமாய் என் வாயைத்திறந்து சுவிசேஷத்தின் இரகசியத்தை அறிவிக்கிறதற்கு வாக்கு எனக்கு கொடுக்கப்படும்படி எனக்காகவும் விண்ணப்பம்பண்ண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ன்றியும், எனக்கடுத்த காரியங்களும், என் சுகசெய்திகளும் உங்களுக்குத் தெரியவரும்படிக்கு, அவைகளையெல்லாம் நமக்குப் பிரியமான சகோதரனும் கர்த்தருக்குள் உண்மையுள்ள ஊழியக்காரனுமாயிருக்கிற தீகிக்கு உங்களுக்கு அறிவிப்ப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ன்றியும், எனக்கடுத்த காரியங்களும், என் சுகசெய்திகளும் உங்களுக்குத் தெரியவரும்படிக்கு, அவைகளையெல்லாம் நமக்குப் பிரியமான சகோதரனும் கர்த்தருக்குள் உண்மையுள்ள ஊழியக்காரனுமாயிருக்கிற தீகிக்கு உங்களுக்கு அறிவிப்ப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எங்கள் செய்திகளை அறியவும், அவன் உங்கள் இருதயங்களுக்கு ஆறுதல் செய்யவும், அவனை உங்களிடத்தில் அனுப்பின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எங்கள் செய்திகளை அறியவும், அவன் உங்கள் இருதயங்களுக்கு ஆறுதல் செய்யவும், அவனை உங்களிடத்தில் அனுப்பின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தாவாகிய தேவனாலும் கர்த்தராகிய இயேசுகிறிஸ்துவினாலும், சகோதரருக்குச் சமாதானமும் விசேஷத்தோடுகூடிய அன்பும் உண்டாவத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ம்முடைய கர்த்தராகிய இயேசுகிறிஸ்துவினிடத்தில் அழியாத அன்புடனே அன்புகூருகிற யாவரோடும் கிருபை உண்டாயிருப்பதாக. ஆமெ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ள்ளைகளே, உங்கள் பெற்றாருக்குக் கர்த்தருக்குள் கீழ்ப்படியுங்கள், இது நியாய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க்கு நன்மை உண்டாயிருப்பதற்கும், பூமியிலே வாழ்நாள் நீடித்திருப்பதற்க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தகப்பனையும் உன் தாயையும் கனம்பண்ணுவாயாக என்பதே வாக்குத்தத்தமுள்ள முதலாங் கற்பனையாய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தாக்களே, நீங்களும் உங்கள் பிள்ளைகளைக் கோபப்படுத்தாமல், கர்த்தருக்கேற்ற சிட்சையிலும் போதனையிலும் அவர்களை வளர்ப்பீர்கள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தாக்களே, நீங்களும் உங்கள் பிள்ளைகளைக் கோபப்படுத்தாமல், கர்த்தருக்கேற்ற சிட்சையிலும் போதனையிலும் அவர்களை வளர்ப்பீர்கள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ேலைக்காரரே, நீங்கள் கிறிஸ்துவுக்குக் கீழ்ப்படிகிறதுபோல, சரீரத்தின்படி உங்கள் எஜமான்களாயிருக்கிறவர்களுக்கும் பயத்தோடும் நடுக்கத்தோடும் கபடற்ற மனதோடும் கீழ்ப்படிந்து;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ேலைக்காரரே, நீங்கள் கிறிஸ்துவுக்குக் கீழ்ப்படிகிறதுபோல, சரீரத்தின்படி உங்கள் எஜமான்களாயிருக்கிறவர்களுக்கும் பயத்தோடும் நடுக்கத்தோடும் கபடற்ற மனதோடும் கீழ்ப்படிந்து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ஷருக்குப் பிரியமாயிருக்க விரும்புகிறவர்களாகப் பார்வைக்கு ஊழியஞ்செய்யாமல், கிறிஸ்துவின் ஊழியக்காரராக, மனப்பூர்வமாய் தேவனுடைய சித்தத்தின்படி செய்ய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னுஷருக்குப் பிரியமாயிருக்க விரும்புகிறவர்களாகப் பார்வைக்கு ஊழியஞ்செய்யாமல், கிறிஸ்துவின் ஊழியக்காரராக, மனப்பூர்வமாய் தேவனுடைய சித்தத்தின்படி செய்ய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டிமையானவனானாலும், சுயாதீனமுள்ளவனானாலும், அவனவன் செய்கிற நன்மையின்படியே கர்த்தரிடத்தில் பலனை அடைவானென்று அறிந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ருக்கென்று ஊழியஞ்செய்யாமல், கர்த்தருக்கென்றே நல்மனதோடே ஊழியஞ்செய்ய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ருக்கென்று ஊழியஞ்செய்யாமல், கர்த்தருக்கென்றே நல்மனதோடே ஊழியஞ்செய்ய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ஜமான்களே, அப்படியே நீங்களும், வேலைக்காரருக்குச் செய்யவேண்டியவைகளைச் செய்து, அவர்களுக்கும் உங்களுக்கும் எஜமானானவர் பரலோகத்தில் இருக்கிறாரென்றும், அவரிடத்தில் பட்சபாதமில்லையென்றும் அறிந்து, கடுஞ்சொல்லை விட்டுவிட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ஜமான்களே, அப்படியே நீங்களும், வேலைக்காரருக்குச் செய்யவேண்டியவைகளைச் செய்து, அவர்களுக்கும் உங்களுக்கும் எஜமானானவர் பரலோகத்தில் இருக்கிறாரென்றும், அவரிடத்தில் பட்சபாதமில்லையென்றும் அறிந்து, கடுஞ்சொல்லை விட்டுவிட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டைசியாக, என் சகோதரரே, கர்த்தரிலும் அவருடைய சத்துவத்தின் வல்லமையிலும் பலப்பட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4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Put on the whole armour of God, that all of you may be able to stand against the wiles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evi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we wrestle not against flesh and blood, but against principalities, against powers, again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rulers of the darkness of this world, against spiritual wickedness in high plac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herefore take unto you the whole armour of God, that all of you may be able to withstand i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vil day, and having done all, to st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Stand therefore, having your loins girt about with truth, and having on the breastplate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ighteousnes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your feet shod with the preparation of the gospel of peace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bove all, taking the shield of faith, wherewith all of you shall be able to quench all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iery darts of the wick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ake the helmet of salvation, and the sword of the Spirit, which is the word of Go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Praying always with all prayer and supplication in the Spirit, and watching thereunto with 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erseverance and supplication for all saint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for me, that utterance may be given unto me, that I may open my mouth boldly, to make know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mystery of the gospel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which I am an ambassador in bonds: that therein I may speak boldly, as I ought to speak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ut that all of you also may know my affairs, and how I do, Tychicus, a beloved brother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aithful minister in the Lord, shall make known to you all thing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Whom I have sent unto you for the same purpose, that all of you might know our affairs, and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 might comfort your hear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Peace be to the brethren, and love with faith, from God the Father and the Lord Jesus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Grace be with all them that love our Lord Jesus Christ in sincerity. A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Children, obey your parents in the Lord: for this is righ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onour your father and mother; which is the first commandment with promise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at it may be well with you, and you may live long on the ear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, all of you fathers, provoke not your children to wrath: but bring them up in the nurture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dmonition of the 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Servants, be obedient to them that are your masters according to the flesh, with fear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rembling, in singleness of your heart, as unto Christ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Not with eye-service, as men-pleasers; but as the servants of Christ, doing the will of God fr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heart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ith good will doing service, as to the Lord, and not to men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Knowing that whatsoever good thing any man does, the same shall he receive of the Lord, wheth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 be bond or fre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, all of you masters, do the same things unto them, forbearing threatening: knowing that you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ster also is in heaven; neither is there respect of persons with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inally, my brethren, be strong in the Lord, and in the power of his migh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2026-10-21T05:39:50Z</dcterms:created>
  <dcterms:modified xsi:type="dcterms:W3CDTF">2026-10-21T05:39:50Z</dcterms:modified>
  <dc:title>Ephesians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