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ுக்கு முன்பாக ஜனங்கள் நடுங்குவார்கள்; எல்லா முகங்களும் கருகிப்போ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பராக்கிரமசாலிகளைப்போல ஓடும்; யுத்தவீரரைப்போல மதிலேறும்; வரிசைகள் பிசகாமல், ஒவ்வொன்றும் தன் தன் அணியிலே செல்ல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பராக்கிரமசாலிகளைப்போல ஓடும்; யுத்தவீரரைப்போல மதிலேறும்; வரிசைகள் பிசகாமல், ஒவ்வொன்றும் தன் தன் அணியிலே செல்ல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ன்றை ஒன்று நெருக்காது; ஒவ்வொன்றும் தன் தன் பாதையிலே செல்லும்; அவைகள் ஆயுதங்களுக்குள் விழுந்தாலும் காயம்படாமற்போ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ன்றை ஒன்று நெருக்காது; ஒவ்வொன்றும் தன் தன் பாதையிலே செல்லும்; அவைகள் ஆயுதங்களுக்குள் விழுந்தாலும் காயம்படாமற்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பட்டணம் எங்கும் செல்லும்; மதிலின்மேல் ஓடும், வீடுகளின்மேல் ஏறும்; பலகணிவழியாய்த் திருடனைப்போல உள்ளே நுழை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பட்டணம் எங்கும் செல்லும்; மதிலின்மேல் ஓடும், வீடுகளின்மேல் ஏறும்; பலகணிவழியாய்த் திருடனைப்போல உள்ளே நுழை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 முன்பாகப் பூமி அதிரும்; வானங்கள் அசையும்; சூரியனும் சந்திரனும் இருண்டுபோகும்; நட்சத்திரங்கள் ஒளி மழுங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 முன்பாகப் பூமி அதிரும்; வானங்கள் அசையும்; சூரியனும் சந்திரனும் இருண்டுபோகும்; நட்சத்திரங்கள் ஒளி மழுங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சேனைக்குமுன் சத்தமிடுவார்; அவருடைய பாளயம் மகா பெரிது, அவருடைய வார்த்தையின்படி செய்கிறதற்கு வல்லமையுள்ளது; கர்த்தருடைய நாள் பெரிதும் மகா பயங்கரமுமாயிருக்கும், அதைச் சகிக்கிறவன் யார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சேனைக்குமுன் சத்தமிடுவார்; அவருடைய பாளயம் மகா பெரிது, அவருடைய வார்த்தையின்படி செய்கிறதற்கு வல்லமையுள்ளது; கர்த்தருடைய நாள் பெரிதும் மகா பயங்கரமுமாயிருக்கும், அதைச் சகிக்கிறவன் யார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இப்பொழுதே உபவாசத்தோடும் அழுகையோடும் புலம்பலோடும் உங்கள் முழு இருதயத்தோடும் என்னிடத்தில் திரும்புங்களெ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இப்பொழுதே உபவாசத்தோடும் அழுகையோடும் புலம்பலோடும் உங்கள் முழு இருதயத்தோடும் என்னிடத்தில் திரும்புங்களெ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ஸ்திரங்களையல்ல, உங்கள் இருதயங்களைக் கிழித்து, உங்கள் தேவனாகிய கர்த்தர் இடத்தில் திரும்புங்கள்; அவர் இரக்கமும், மனஉருக்கமும், நீடிய சாந்தமும், மிகுந்த கிருபையுமுள்ளவர்; அவர் தீங்குக்கு மனஸ்தாபப்படுகிறவருமாய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ஸ்திரங்களையல்ல, உங்கள் இருதயங்களைக் கிழித்து, உங்கள் தேவனாகிய கர்த்தர் இடத்தில் திரும்புங்கள்; அவர் இரக்கமும், மனஉருக்கமும், நீடிய சாந்தமும், மிகுந்த கிருபையுமுள்ளவர்; அவர் தீங்குக்கு மனஸ்தாபப்படுகிறவருமாய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ேளை அவர் திரும்பி மனஸ்தாபப்பட்டு, உங்கள் தேவனாகிய கர்த்தருக்குப் போஜனபலிகளையும் பானபலிகளையும் செலுத்துகிறதற்கான ஆசீர்வாதத்தைத் தந்தருள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ேளை அவர் திரும்பி மனஸ்தாபப்பட்டு, உங்கள் தேவனாகிய கர்த்தருக்குப் போஜனபலிகளையும் பானபலிகளையும் செலுத்துகிறதற்கான ஆசீர்வாதத்தைத் தந்தருள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யோனிலே எக்காளம் ஊதுங்கள், பரிசுத்த உபவாசநாளை நியமியுங்கள்; விசேஷித்த ஆசரிப்பைக் கூற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னத்தைக் கட்டுங்கள், சபையைப் பரிசுத்தப்படுத்துங்கள்; முதியோரைச் சேருங்கள், பிள்ளைகளையும் பாலுண்கிற குழந்தைகளையும் கூட்டுங்கள்; மணவாளன் தன் அறையையும், மணவாட்டி தன் மறைவையும் விட்டுப்புறப்படுவார்கள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னத்தைக் கட்டுங்கள், சபையைப் பரிசுத்தப்படுத்துங்கள்; முதியோரைச் சேருங்கள், பிள்ளைகளையும் பாலுண்கிற குழந்தைகளையும் கூட்டுங்கள்; மணவாளன் தன் அறையையும், மணவாட்டி தன் மறைவையும் விட்டுப்புறப்படுவார்கள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ின் பணிவிடைக்காராகிய ஆசாரியர்கள் மண்டபத்துக்கும் பலிபீடத்துக்கும் நடுவே அழுது: கர்த்தாவே, நீர் உமது ஜனத்தைத் தப்பவிட்டுப் புறஜாதிகள் அவர்களைப் பழிக்கும் நிந்தைக்கு உமது சுதந்தரத்தை ஒப்புக்கொடாதிரும்; உங்கள் தேவன் எங்கே என்று புறஜாதிகளுக்குள்ளே சொல்லப்படுவானேன் என்பார்கள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ின் பணிவிடைக்காராகிய ஆசாரியர்கள் மண்டபத்துக்கும் பலிபீடத்துக்கும் நடுவே அழுது: கர்த்தாவே, நீர் உமது ஜனத்தைத் தப்பவிட்டுப் புறஜாதிகள் அவர்களைப் பழிக்கும் நிந்தைக்கு உமது சுதந்தரத்தை ஒப்புக்கொடாதிரும்; உங்கள் தேவன் எங்கே என்று புறஜாதிகளுக்குள்ளே சொல்லப்படுவானேன் என்பார்கள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ின் பணிவிடைக்காராகிய ஆசாரியர்கள் மண்டபத்துக்கும் பலிபீடத்துக்கும் நடுவே அழுது: கர்த்தாவே, நீர் உமது ஜனத்தைத் தப்பவிட்டுப் புறஜாதிகள் அவர்களைப் பழிக்கும் நிந்தைக்கு உமது சுதந்தரத்தை ஒப்புக்கொடாதிரும்; உங்கள் தேவன் எங்கே என்று புறஜாதிகளுக்குள்ளே சொல்லப்படுவானேன் என்பார்கள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லே எக்காளம் ஊதுங்கள், என் பரிசுத்த பர்வதத்திலே எச்சரிப்பின் சத்தமிடுங்கள்; தேசத்தின்குடிகள் எல்லாம் தத்தளிக்கக்கடவர்கள்; ஏனெனில் கர்த்தருடைய நாள் வருகிறது, அது சமீபம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லே எக்காளம் ஊதுங்கள், என் பரிசுத்த பர்வதத்திலே எச்சரிப்பின் சத்தமிடுங்கள்; தேசத்தின்குடிகள் எல்லாம் தத்தளிக்கக்கடவர்கள்; ஏனெனில் கர்த்தருடைய நாள் வருகிறது, அது சமீபம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இருளும் அந்தகாரமுமான நாள்; அது மப்பும் மந்தாரமுமான நாள்; விடியற்கால வெளுப்பு பர்வதங்களின்மேல் பரவுகிறதுபோல ஏராளமான பலத்த ஒரு ஜாதி தீவிரமாக வந்து பரவும்; அப்படிப்பட்டது முன்னொரு காலத்திலும் உண்டானதுமில்லை, இனித்தலைமுறை தலைமுறையாக வரும் வருஷங்களிலும் உண்டானதும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இருளும் அந்தகாரமுமான நாள்; அது மப்பும் மந்தாரமுமான நாள்; விடியற்கால வெளுப்பு பர்வதங்களின்மேல் பரவுகிறதுபோல ஏராளமான பலத்த ஒரு ஜாதி தீவிரமாக வந்து பரவும்; அப்படிப்பட்டது முன்னொரு காலத்திலும் உண்டானதுமில்லை, இனித்தலைமுறை தலைமுறையாக வரும் வருஷங்களிலும் உண்டானதும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இருளும் அந்தகாரமுமான நாள்; அது மப்பும் மந்தாரமுமான நாள்; விடியற்கால வெளுப்பு பர்வதங்களின்மேல் பரவுகிறதுபோல ஏராளமான பலத்த ஒரு ஜாதி தீவிரமாக வந்து பரவும்; அப்படிப்பட்டது முன்னொரு காலத்திலும் உண்டானதுமில்லை, இனித்தலைமுறை தலைமுறையாக வரும் வருஷங்களிலும் உண்டானதும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ுக்கு முன்னாக அக்கினி பட்சிக்கும், அவைகளுக்குப் பின்னாக ஜுவாலை எரிக்கும்; அவைகளுக்கு முன்னாக தேசம் ஏதேன் தோட்டத்தைப்போலவும், அவைகளுக்குப் பின்னாகப் பாழான வனாந்தரத்தைப்போலவும் இருக்கும்; அவைகளுக்கு ஒன்றும் தப்பிப்போவ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ுக்கு முன்னாக அக்கினி பட்சிக்கும், அவைகளுக்குப் பின்னாக ஜுவாலை எரிக்கும்; அவைகளுக்கு முன்னாக தேசம் ஏதேன் தோட்டத்தைப்போலவும், அவைகளுக்குப் பின்னாகப் பாழான வனாந்தரத்தைப்போலவும் இருக்கும்; அவைகளுக்கு ஒன்றும் தப்பிப்போவ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ின் சாயல் குதிரைகளின் சாயலை ஒத்தது; அவைகள் குதிரை வீரரைப்போல ஓ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ஓடுகிற இரதங்களின் இரைச்சல்போலவும், செத்தைகளை எரிக்கிற அக்கினிஜுவாலையின் இரைச்சல்போலவும், யுத்தத்துக்கு ஆயத்தப்பட்ட பலத்த ஜனத்தின் இரைச்சல் போலவும், பர்வதங்களுடைய சிகரங்களின்மேல் குதி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ஓடுகிற இரதங்களின் இரைச்சல்போலவும், செத்தைகளை எரிக்கிற அக்கினிஜுவாலையின் இரைச்சல்போலவும், யுத்தத்துக்கு ஆயத்தப்பட்ட பலத்த ஜனத்தின் இரைச்சல் போலவும், பர்வதங்களுடைய சிகரங்களின்மேல் குதி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ர்த்தர் தமது தேசத்துக்காக வைராக்கியங்கொண்டு, தமது ஜனத்தைக் கடாட்சிப்ப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மறுமொழி கொடுத்து, தமது ஜனத்தை நோக்கி: இதோ, நான் உங்களை இனிப் புறஜாதிகளுக்குள்ளே நிந்தையாக வைக்காமல், உங்களுக்குத் தானியத்தையும் திராட்சரசத்தையும் எண்ணெயையும் கொடுத்தேன், நீங்கள் அதில் திருப்தியாவ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மறுமொழி கொடுத்து, தமது ஜனத்தை நோக்கி: இதோ, நான் உங்களை இனிப் புறஜாதிகளுக்குள்ளே நிந்தையாக வைக்காமல், உங்களுக்குத் தானியத்தையும் திராட்சரசத்தையும் எண்ணெயையும் கொடுத்தேன், நீங்கள் அதில் திருப்தியாவ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டதிசைச்சேனையை உங்களுக்குத் தூரமாக விலக்கி, அதின் முன்தண்டு கீழ்க்கடலுக்கும், அதின் பின்தண்டு மேற்கடலுக்கும் நேராக அதை வறட்சியும் பாழுமான தேசத்துக்குத்துத் துரத்திவிடுவேன்; அங்கே அதின் நாற்றம் எழும்பி, அதின் துர்க்கந்தம் வீசும்; அது பெரிய காரியங்களைச் செய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டதிசைச்சேனையை உங்களுக்குத் தூரமாக விலக்கி, அதின் முன்தண்டு கீழ்க்கடலுக்கும், அதின் பின்தண்டு மேற்கடலுக்கும் நேராக அதை வறட்சியும் பாழுமான தேசத்துக்குத்துத் துரத்திவிடுவேன்; அங்கே அதின் நாற்றம் எழும்பி, அதின் துர்க்கந்தம் வீசும்; அது பெரிய காரியங்களைச் செய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டதிசைச்சேனையை உங்களுக்குத் தூரமாக விலக்கி, அதின் முன்தண்டு கீழ்க்கடலுக்கும், அதின் பின்தண்டு மேற்கடலுக்கும் நேராக அதை வறட்சியும் பாழுமான தேசத்துக்குத்துத் துரத்திவிடுவேன்; அங்கே அதின் நாற்றம் எழும்பி, அதின் துர்க்கந்தம் வீசும்; அது பெரிய காரியங்களைச் செய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சமே, பயப்படாதே, மகிழ்ந்து களிகூரு; கர்த்தர் பெரிய காரியங்களைச் செய்வ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ளியின் மிருகங்களே, பயப்படாதேயுங்கள்; வனாந்தரத்திலே மேய்ச்சல்கள் உண்டாகும்; விருட்சங்கள் காய்களைக் காய்க்கும்; அத்திமரமும் திராட்சச்செடியும் பலனைத்தர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ளியின் மிருகங்களே, பயப்படாதேயுங்கள்; வனாந்தரத்திலே மேய்ச்சல்கள் உண்டாகும்; விருட்சங்கள் காய்களைக் காய்க்கும்; அத்திமரமும் திராட்சச்செடியும் பலனைத்தர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யோன் குமாரரே, உங்கள் தேவனாகிய கர்த்தருக்குள் மகிழ்ந்து களிகூருங்கள்; அவர் தக்கபடி உங்களுக்கு முன்மாரியைக் கொடுத்து, உங்களுக்கு முன்மாரியையும் பின்மாரியையும் ஏற்கனவே வருஷிக்கப்பண்ணுவ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யோன் குமாரரே, உங்கள் தேவனாகிய கர்த்தருக்குள் மகிழ்ந்து களிகூருங்கள்; அவர் தக்கபடி உங்களுக்கு முன்மாரியைக் கொடுத்து, உங்களுக்கு முன்மாரியையும் பின்மாரியையும் ஏற்கனவே வருஷிக்கப்பண்ணுவ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யோன் குமாரரே, உங்கள் தேவனாகிய கர்த்தருக்குள் மகிழ்ந்து களிகூருங்கள்; அவர் தக்கபடி உங்களுக்கு முன்மாரியைக் கொடுத்து, உங்களுக்கு முன்மாரியையும் பின்மாரியையும் ஏற்கனவே வருஷிக்கப்பண்ணுவ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ளங்கள் தானியத்தினால் நிறையும்; ஆலைகளில் திராட்சரசமும் எண்ணெயும் வழிந்தோ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ங்களிடத்தில் அனுப்பின என் பெரிய சேனையாகிய வெட்டுக்கிளிகளும், பச்சைக்கிளிகளும், முசுக்கட்டைப் பூச்சிகளும், பச்சைப் புழுக்களும் பட்சித்த வருஷங்களின் விளைவை உங்களுக்குத் திரும்ப அளி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ங்களிடத்தில் அனுப்பின என் பெரிய சேனையாகிய வெட்டுக்கிளிகளும், பச்சைக்கிளிகளும், முசுக்கட்டைப் பூச்சிகளும், பச்சைப் புழுக்களும் பட்சித்த வருஷங்களின் விளைவை உங்களுக்குத் திரும்ப அளிப்ப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சம்பூரணமாகச் சாப்பிட்டு, திருப்தியடைந்து, உங்களை அதிசயமாய் நடத்திவந்த உங்கள் தேவனாகிய கர்த்தருடைய நாமத்தைத் துதிப்பீர்கள்; என் ஜனங்கள் ஒருபோதும் வெட்கப்பட்டுப்போவத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சம்பூரணமாகச் சாப்பிட்டு, திருப்தியடைந்து, உங்களை அதிசயமாய் நடத்திவந்த உங்கள் தேவனாகிய கர்த்தருடைய நாமத்தைத் துதிப்பீர்கள்; என் ஜனங்கள் ஒருபோதும் வெட்கப்பட்டுப்போவத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ின் நடுவில் இருக்கிறவரென்றும், நானே உங்கள் தேவனாகிய கர்த்தர், வேறொருவர் இல்லையென்றும் அறிந்துகொள்வீர்கள்; என் ஜனங்கள் ஒருபோதும் வெட்கப்பட்டுப்போவத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ின் நடுவில் இருக்கிறவரென்றும், நானே உங்கள் தேவனாகிய கர்த்தர், வேறொருவர் இல்லையென்றும் அறிந்துகொள்வீர்கள்; என் ஜனங்கள் ஒருபோதும் வெட்கப்பட்டுப்போவத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ப் பின்பு நான் மாம்சமான யாவர்மேலும் என் ஆவியை ஊற்றுவேன்; அப்பொழுது உங்கள் குமாரரும் உங்கள் குமாரத்திகளும் தீர்க்கதரிசனஞ் சொல்லுவார்கள்; உங்கள் மூப்பர் சொப்பனங்களையும், உங்கள் வாலிபர் தரிசனங்களையும் காண்ப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ப் பின்பு நான் மாம்சமான யாவர்மேலும் என் ஆவியை ஊற்றுவேன்; அப்பொழுது உங்கள் குமாரரும் உங்கள் குமாரத்திகளும் தீர்க்கதரிசனஞ் சொல்லுவார்கள்; உங்கள் மூப்பர் சொப்பனங்களையும், உங்கள் வாலிபர் தரிசனங்களையும் காண்ப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ஊழியக்காரர்மேலும் ஊழியக்காரிகள்மேலும், அந்நாட்களிலே என் ஆவியை ஊற்றுவ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ானத்திலும் பூமியிலும் இரத்தம் அக்கினி புகைஸ்தம்பங்களாகிய அதிசயங்களைக் காட்ட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டைய பெரிதும் பயங்கரமுமான நாள் வருமுன்னே சூரியன் இருளாகவும், சந்திரன் இரத்தமாகவும் மாற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கர்த்தருடைய நாமத்தைத் தொழுதுகொள்ளுகிறவனெவனோ அவன் இரட்சிக்கப்படுவான்; கர்த்தர் சொன்னபடி, சீயோன் பர்வதத்திலும் எருசலேமிலும் கர்த்தர் வரவழைக்கும் மீதியாயிருப்பவர்களிடத்திலும் இரட்சிப்பு உண்டாயிருக்க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கர்த்தருடைய நாமத்தைத் தொழுதுகொள்ளுகிறவனெவனோ அவன் இரட்சிக்கப்படுவான்; கர்த்தர் சொன்னபடி, சீயோன் பர்வதத்திலும் எருசலேமிலும் கர்த்தர் வரவழைக்கும் மீதியாயிருப்பவர்களிடத்திலும் இரட்சிப்பு உண்ட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મને જોતાં પ્રજાઓ ધ્રુજી ઊઠે છે. ભયને કારણે સૌના ચહેરા ઉપરથી લોહી ઊડ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 ‘યોદ્ધાઓ’ પાયદળની જેમ દોડે છે, અને પ્રશિક્ષણ પામેલા સૈનિકોની જેમ ભીંતો ઉપર ચઢી જાય છે. તેઓ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હરોળમાં ખસે છે અને તેમની હરોળથી હટ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 એકબીજાને ધક્કો નથી મારતાં અને હરોળમાં રહે છે. જ્યારે તેઓ શસ્ત્રો સમક્ષ પડે ત્યારે, તેઓ ક્ર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ડ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ઓ શહેરમાં ઉમટયા છે. તેઓ દીવાલોની એક તરફથી બીજી તરફ દોડે છે. તેઓ મકાનોની અંદર ચઢી જાય છે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રીઓમાંથી ચોરની જેમ પ્રવેશ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ધરતી તેમની આગળ ધ્રુજે છે અને આકાશ થરથરે છે, સૂર્ય અને ચંદ્ર કાળા પડી જાય છે અને તારાઓ તેજસ્વી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મ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 તેના સૈન્યદળોને આજ્ઞાઓ આપે છે. તેમનું સૈન્ય મોટું છે, અને તેમની આજ્ઞા પાળનારાઓ શકિતશા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યહોવાનો ન્યાયનો દિવસ ભયંકર અને બિહામણો છે. એની સામે કોણ ટકી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ોપણ, યહોવા કહે છે, “હજી સમય છે સાચા હૃદયથી તમે મારી પાસે પાછા ફરો. ઉપવાસ કરી, રૂદન કરો, 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ક્રંદ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ારાં વસ્ત્રો નહિ, હૃદયો ચીરી નાખો. તમારા યહોવા દેવ પાસે પાછા ફરો. તે દયાળુ અને કૃપાળુ છે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સ્સે થવામાં ધીમો છે અને તેની પાસે અનેરો પ્રેમ છે અને તે ન્યાયના ચુકાદાને લગતો તેનો વિચાર બદ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કોણ જાણે છે? કદાચ તે તેના વિચાર બદલે અને સજાથી ફરી તમને આશીર્વાદ આપે. ત્યારે તમારા દેવ યહો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દ્યાર્પણ અને પેયાર્પણ રહેવા દ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સિયોનમાં રણશિંગડું વગાડો, પવિત્ર ઉપવાસ જાહેર કરો; અને ધામિર્ક સભા માટે લોકોને ભેગ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લોકોને ભેગા કરો, સમુદાયને પાવન કરો, વડીલો, બાળકો અને ધાવણાં બાળકોને ભેગા કરો. વર અને કન્ય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ો લગ્ન મંડપ છોડી આવવું જા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ાજકો, જે યહોવાના સેવકો છે, તેમણે ઓસરી અને વેદી વચ્ચે રડવું અને કહેવું કે, “હે યહોવા, તારા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દયા કર. વિદેશીઓને તેમને હરાવવા ન દો. તમારા લોકોને વિદેશીઓ સમક્ષ લજ્જિત થવા ન દો, જેઓ દરેકને ક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“તેઓનો દેવ કયા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સિયોનમાં રણશિંગડું વગાડો, મારા પવિત્ર પર્વત પર ભય સૂચવતો ચેતવણીનો સૂર સંભળાવો. દેશના સર્વ લોક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રથરી ઊઠો, કારણકે યહોવાનો ન્યાયનો દિવસ આવી રહ્યો છે. તે છેક નજી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ંધકાર અને વિષાદનો તે દિવસ છે. વાદળો અને અંધકારનો દિવસ. પર્વતો પર પથરાતા ઘાટા પડછાયા જેવું બળવ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વિશાળ સૈન્ય જેવું દેખાય છે. એવું પહેલાં કદી બન્યું નથી કે, ભવિષ્યમાં કદી જોવા નહિ મળે, મોટી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ળવાન પ્રજા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ગ્નિ તેમની સમક્ષ ભભૂકે છે. તેમની પાછળ જવાળાઓ લપકારા મારે છે. તેમની સમક્ષની ભૂમિ આદમના બગીચા જે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પરંતુ તેઓની પાછળ તે ઉજ્જડ અરણ્ય જેવી છે. હા, કશું જ રહે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મનો દેખાવ ઘોડાઓના જેવો છે; અને જાણે ઘોડેસવાર હોય તેમ તેઓ દો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 શિખરો પર ગડગડાટ કરતાં, રથોની જેમ આગળ ઘસી રહ્યાં છે, ઘાસ બળતી જવાળાઓના લપકારાની જેમ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ુદ્ધભૂમિમાં શકિતશાળી સૈનાની જેમ આગળ વધ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્યારે યહોવાને પોતાના દેશને માટે લાગણી થઇ, ને તેને પોતાના લોકો પર દયા આ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હોવાએ પોતાના લોકોને જવાબ આપ્યો, “જુઓ, હું તમને સંતોષ થાય તેટલા પૂરતાં અનાજ, દ્રાક્ષારસ, અને તે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ીશ. હવે હું તમને વિદેશીઓ સમક્ષ હજી વધારે લજ્જિત થવા નહીં દઉ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ણ હું આ સૈન્યોને ઉત્તરમાંથી ખસેડી અને તેઓને દૂર દેશમાં મોકલી દઇશ. હું તેઓને ઉજ્જડ તથા વેર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માં પાછા મોકલી દઇશ. તેઓમાંના અડધાને મૃત સરોવરમાં અને બાકીનાને ભૂમધ્ય સમુદ્રમાં ધકેલીશ. પછી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ર્ગંધીત થશે અને તેમની ગંધ ઉચે ચઢશે કારણકે તેણે શકિતશાળી કાર્યો કર્ય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ે ભૂમિ, ગભરાઇશ નહિ, હવે ખુશ થા અને આનંદ કર. કારણકે યહોવાએ મહાન કાર્યો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ે વનચર પશુઓ, તમે ડરશો નહિ; કારણકે ગૌચરની જગ્યાઓ ફરીથી હરિયાળી થશે. વૃક્ષો પોતાના ફળ ઉપજાવ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જીરવૃક્ષો અને દ્રાક્ષાવેલાઓ ફરીથી ફળવંતા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ે સિયોનના લોકો, ખુશ થાઓ, તમારા યહોવા દેવના નામે આનંદ કરો; કારણકે તે તમારી સાથેના સંબંધ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સ્થાપનના ચિહનરૂપે શરદઋતુનાં વરસાદો મોકલી રહ્યો છે. તે તમારા માટે વરસાદ વરસાવશે. ફરીથી, તે વસ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શરદઋતુમાં વરસાદ વરસ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ફરી ખળીઓ ઘઉંથી ભરાઇ જશે અને કુંડો જૈતતેલ અને દ્રાક્ષારસથી ઊભર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મેં મારું મહાન વિનાશક તીડોનું લશ્કર તમારી વિરૂદ્ધ મોકલ્યું હતું-સામૂહિક તીડો, ફુદકતાં તીડ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ાશક તીડો, અને કાપતાં તીડો. તેમના દ્વારા નષ્ટ થયેલો પાક હું તમને પાછો 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મે ચોક્કસ ઘરાઇને ખાશો અને યહોવા દેવના નામની સ્તુતિ કરશો; જે તમારી સાથે અદ્ભૂત રીતે ર્વત્યા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ારા લોકો ફરી કદી લજ્જિત નહિ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છી તમને ખબર પડશે કે, હું ઇસ્રાએલમાં છું, ને હું તમારો દેવ યહોવા છું, ને બીજું કોઇ નથી; અન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કદી લજ્જિત થ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ત્યાર પછી, હું મારો આત્મા બધા લોકો પર રેડીશ. તમારા પુત્રો અને પુત્રીઓ પ્રબોધ કરશે, તમારા ઘરડાં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પ્નો જોશે અને યુવાનોને સંદર્શનો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વધુમાં, તે સમયે હું મારો આત્મા તમારા દાસો અને દાસીઓ ઉપર રેડ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વળી હું પૃથ્વી પર અને આકાશમાં આશ્ચર્યજનક નિશાનીઓ મૂકીશ, લોહી અને અગ્નિ તથા ધુમાડાના સ્તંભ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યહોવાનો મહાન અને ભયંકર દિવસ આવે તે પહેલાઁ સૂર્ય અંધકારરૂપ અને ચંદ્ર લોહીરૂપ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 સમયે એમ થશે કે, જે કોઇ યહોવાને બોલાવશે તે ભાગી જશે, કારણ, યહોવાએ કહ્યું હતું કે, “યરૂશાલેમ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સિયોન પર્વત પર દીર્ધજીવીઓ થશે, અને યરૂશાલેમમાં બાકી રહેલાઓમાંથી જેને યહોવા બોલાવે. તેઓ ઉગર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2026-10-20T02:03:49Z</dcterms:created>
  <dcterms:modified xsi:type="dcterms:W3CDTF">2026-10-20T02:03:49Z</dcterms:modified>
  <dc:title>યોએલ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