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யோசனை சவுலுக்குத் தெரியவந்தது. அவனைக் கொலைசெய்யும்படி அவர்கள் இரவும் பகலும் கோட்டைவாசல்களைக் காத்துக்கொண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யோசனை சவுலுக்குத் தெரியவந்தது. அவனைக் கொலைசெய்யும்படி அவர்கள் இரவும் பகலும் கோட்டைவாசல்களைக் காத்துக்கொண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ஷர்கள் இராத்திரியிலே அவனைக் கூட்டிக்கொண்டுபோய், ஒரு கூடையிலே வைத்து, மதில்வழியாய் இறக்கிவ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ஷர்கள் இராத்திரியிலே அவனைக் கூட்டிக்கொண்டுபோய், ஒரு கூடையிலே வைத்து, மதில்வழியாய் இறக்கிவ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என்பவன் இன்னுங் கர்த்தருடைய சீஷரைப் பயமுறுத்திக் கொலை செய்யும்படி சீறிப் பிரதான ஆசாரியரிடத்திற்குப் போய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எருசலேமுக்கு வந்து, சீஷருடனே சேர்ந்துகொள்ளப் பார்த்தான்; அவர்கள் அவனைச் சீஷனென்று நம்பாமல் எல்லாரும் அவனுக்குப் பயந்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எருசலேமுக்கு வந்து, சீஷருடனே சேர்ந்துகொள்ளப் பார்த்தான்; அவர்கள் அவனைச் சீஷனென்று நம்பாமல் எல்லாரும் அவனுக்குப் பயந்த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மார்க்கத்தாராகிய புருஷரையாகிலும் ஸ்திரீகளையாகிலும் தான் கண்டுபிடித்தால், அவர்களைக் கட்டி எருசலேமுக்குக் கொண்டுவரும்படி, தமஸ்குவிலுள்ள ஜெபஆலயங்களுக்கு நிருபங்களைக் கேட்டு வாங்க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மார்க்கத்தாராகிய புருஷரையாகிலும் ஸ்திரீகளையாகிலும் தான் கண்டுபிடித்தால், அவர்களைக் கட்டி எருசலேமுக்குக் கொண்டுவரும்படி, தமஸ்குவிலுள்ள ஜெபஆலயங்களுக்கு நிருபங்களைக் கேட்டு வாங்க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ர்னபா என்பவன் அவனைச் சேர்த்துக்கொண்டு, அப்போஸ்தலரிடத்தில் அழைத்துக்கொண்டுபோய், வழியிலே அவன் கர்த்தரைக் கண்ட விதத்தையும், அவர் அவனுடனே பேசினதையும், தமஸ்குவில் அவன் இயேசுவின் நாமத்தினாலே தைரியமாய்ப் பிரசங்கித்ததையும் அவர்களுக்கு விவரித்த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ர்னபா என்பவன் அவனைச் சேர்த்துக்கொண்டு, அப்போஸ்தலரிடத்தில் அழைத்துக்கொண்டுபோய், வழியிலே அவன் கர்த்தரைக் கண்ட விதத்தையும், அவர் அவனுடனே பேசினதையும், தமஸ்குவில் அவன் இயேசுவின் நாமத்தினாலே தைரியமாய்ப் பிரசங்கித்ததையும் அவர்களுக்கு விவரித்துச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ர்னபா என்பவன் அவனைச் சேர்த்துக்கொண்டு, அப்போஸ்தலரிடத்தில் அழைத்துக்கொண்டுபோய், வழியிலே அவன் கர்த்தரைக் கண்ட விதத்தையும், அவர் அவனுடனே பேசினதையும், தமஸ்குவில் அவன் இயேசுவின் நாமத்தினாலே தைரியமாய்ப் பிரசங்கித்ததையும் அவர்களுக்கு விவரித்து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ிரயாணமாய்ப் போய், தமஸ்குவுக்குச் சமீபித்தபோது சடிதியிலே வானத்திலிருந்து ஒரு ஒளி அவனைச் சுற்றிப் பிரகாசித்த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ிரயாணமாய்ப் போய், தமஸ்குவுக்குச் சமீபித்தபோது சடிதியிலே வானத்திலிருந்து ஒரு ஒளி அவனைச் சுற்றிப் பிரகாசித்த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 அவன் எருசலேமிலே அவர்களிடத்தில் போக்கும் வரத்துமாயிருந்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 அவன் எருசலேமிலே அவர்களிடத்தில் போக்கும் வரத்துமாயிருந்த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ரையிலே விழுந்தான். அப்பொழுது: சவுலே, சவுலே, நீ என்னை ஏன் துன்பப்படுத்துகிறாய் என்று தன்னுடனே சொல்லுகிற ஒரு சத்தத்தைக்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ரையிலே விழுந்தான். அப்பொழுது: சவுலே, சவுலே, நீ என்னை ஏன் துன்பப்படுத்துகிறாய் என்று தன்னுடனே சொல்லுகிற ஒரு சத்தத்தைக்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ாகிய இயேசுவின் நாமத்தினாலே தைரியமாய்ப் பிரசங்கித்து, கிரேக்கருடனே பேசித் தர்க்கித்தான், அவர்களோ அவனைக் கொலைசெய்ய எத்தனம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ஆண்டவரே, நீர் யார், என்றான். அதற்குக் கர்த்தர்: நீ துன்பப்படுத்துகிற இயேசு நானே, முள்ளில் உதைக்கிறது உனக்குக் கடினமா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ோதரரோ அதை அறிந்து, அவனைச் செசுரியாவுக்கு அழைத்துக்கொண்டுபோய், தர்சுவுக்கு அனுப்பி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நடுங்கித் திகைத்து: ஆண்டவரே, நான் என்னசெய்யச் சித்தமாயிருக்கிறீர் என்றான். அதற்குக் கர்த்தர்: நீ எழுந்து, பட்டணத்துக்குள்ளே போ, நீ செய்யவேண்டியது அங்கே உனக்குச் சொல்லப்பட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ேயா கலிலேயா சமாரியா நாடுகளிலெங்கும் சபைகள் சமாதானம் பெற்று, பக்திவிருத்தியடைந்து, கர்த்தருக்குப் பயப்படுகிற பயத்தோடும், பரிசுத்த ஆவியின் ஆறுதலோடும் நடந்து பெருகி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ேயா கலிலேயா சமாரியா நாடுகளிலெங்கும் சபைகள் சமாதானம் பெற்று, பக்திவிருத்தியடைந்து, கர்த்தருக்குப் பயப்படுகிற பயத்தோடும், பரிசுத்த ஆவியின் ஆறுதலோடும் நடந்து பெருகி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ேயா கலிலேயா சமாரியா நாடுகளிலெங்கும் சபைகள் சமாதானம் பெற்று, பக்திவிருத்தியடைந்து, கர்த்தருக்குப் பயப்படுகிற பயத்தோடும், பரிசுத்த ஆவியின் ஆறுதலோடும் நடந்து பெருக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னேகூடப் பிரயாணம்பண்ணின மனுஷர்கள் சத்தத்தைக் கேட்டும் ஒருவரையுங் காணாமல் பிரமித்து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னேகூடப் பிரயாணம்பண்ணின மனுஷர்கள் சத்தத்தைக் கேட்டும் ஒருவரையுங் காணாமல் பிரமித்து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 போய் எல்லாரையும் சந்தித்துவருகையில், அவன் லித்தா ஊரிலே குடியிருக்கிற பரிசுத்தவான்களிடத்திற்கும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் தரையிலிருந்தெழுந்து, தன் கண்களைத் திறந்தபோது ஒருவரையுங் காணவில்லை. அப்பொழுது கைலாகு கொடுத்து, அவனைத் தமஸ்குவுக்குக் கூட்டிக்கொண்டுபோன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் தரையிலிருந்தெழுந்து, தன் கண்களைத் திறந்தபோது ஒருவரையுங் காணவில்லை. அப்பொழுது கைலாகு கொடுத்து, அவனைத் தமஸ்குவுக்குக் கூட்டிக்கொண்டுபோனார்கள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ங்கே எட்டு வருஷமாய்க் கட்டிலின்மேல் திமிர்வாதமுள்ளவனாய்க் கிடந்த ஐனேயா என்னும் பேருள்ள ஒரு மனுஷனைக் க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மூன்று நாள் பார்வையில்லாதவனாய்ப் புசியாமலும் குடியாமலும் இ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ேதுரு அவனைப் பார்த்து: ஐனேயாவே, இயேசுகிறிஸ்து உன்னைக் குணமாக்குகிறார்; நீ எழுந்து, உன் படுக்கையை நீயே போட்டுக்கொள் என்றான். உடனே அவன் எழுந்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ேதுரு அவனைப் பார்த்து: ஐனேயாவே, இயேசுகிறிஸ்து உன்னைக் குணமாக்குகிறார்; நீ எழுந்து, உன் படுக்கையை நீயே போட்டுக்கொள் என்றான். உடனே அவன் எழுந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ஸ்குவிலே அனனியா என்னும்பேருள்ள ஒரு சீஷன் இருந்தான். அவனுக்குக் கர்த்தர் தரிசனமாகி: அனனியாவே, என்றார். அவன்: ஆண்டவரே, இதோ, அடிய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ஸ்குவிலே அனனியா என்னும்பேருள்ள ஒரு சீஷன் இருந்தான். அவனுக்குக் கர்த்தர் தரிசனமாகி: அனனியாவே, என்றார். அவன்: ஆண்டவரே, இதோ, அடிய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ித்தாவிலும் சாரோனிலும் குடியிருந்தவர்களெல்லாரும் அவனைக் கண்டு, கர்த்தரிடத்தில் திரும்ப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: நீ எழுந்து நேர்த்தெருவு என்னப்பட்ட தெருவுக்குப்போய், யூதாவின் வீட்டிலே தர்சுபட்டணத்தானாகிய சவுல் என்னும் பேருள்ள ஒருவனைத் தேடு; அவன் இப்பொழுது ஜெபம்பண்ணுகிறான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: நீ எழுந்து நேர்த்தெருவு என்னப்பட்ட தெருவுக்குப்போய், யூதாவின் வீட்டிலே தர்சுபட்டணத்தானாகிய சவுல் என்னும் பேருள்ள ஒருவனைத் தேடு; அவன் இப்பொழுது ஜெபம்பண்ணுகிறான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ப்பா பட்டணத்தில் கிரேக்குப்பாஷையிலே தொற்காள் என்று அர்த்தங்கொள்ளும் தபீத்தாள் என்னும் பேருடைய ஒரு சீஷி இருந்தாள்; அவள் நற்கிரியைகளையும் தருமங்களையும் மிகுதியாய்ச் செய்துகொண்டுவந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ப்பா பட்டணத்தில் கிரேக்குப்பாஷையிலே தொற்காள் என்று அர்த்தங்கொள்ளும் தபீத்தாள் என்னும் பேருடைய ஒரு சீஷி இருந்தாள்; அவள் நற்கிரியைகளையும் தருமங்களையும் மிகுதியாய்ச் செய்துகொண்டுவந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னும் பேருள்ள ஒருமனுஷன் தன்னிடத்தில் வரவும், தான் பார்வையடையவும்படி தன்மேல் கைவைக்கவும் தரிசனங்கண்டா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னும் பேருள்ள ஒருமனுஷன் தன்னிடத்தில் வரவும், தான் பார்வையடையவும்படி தன்மேல் கைவைக்கவும் தரிசனங்கண்டா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் அவள் வியாதிப்பட்டு மரணமடைந்தாள். அவளைக் குளிப்பாட்டி, மேல்வீட்டிலே கிடத்திவ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் அவள் வியாதிப்பட்டு மரணமடைந்தாள். அவளைக் குளிப்பாட்டி, மேல்வீட்டிலே கிடத்திவ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னனியா: ஆண்டவரே, இந்த மனுஷன் எருசலேமிலுள்ள உம்முடைய பரிசுத்தவான்களுக்கு எத்தனையோ பொல்லாங்குகளைச் செய்தானென்று அவனைக்குறித்து அநேகரால் கேள்விப்பட்ட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ப்பா பட்டணம் லித்தா ஊருக்குச் சமீபமானபடியினாலே, பேதுரு அவ்விடத்தில் இருக்கிறானென்று சீஷர்கள் கேள்விப்பட்டு, தாமதமில்லாமல் தங்களிடத்தில் வரவேண்டுமென்று சொல்லும்படி இரண்டு மனுஷரை அவனிடத்திற்கு அனுப்ப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ப்பா பட்டணம் லித்தா ஊருக்குச் சமீபமானபடியினாலே, பேதுரு அவ்விடத்தில் இருக்கிறானென்று சீஷர்கள் கேள்விப்பட்டு, தாமதமில்லாமல் தங்களிடத்தில் வரவேண்டுமென்று சொல்லும்படி இரண்டு மனுஷரை அவனிடத்திற்கு அனுப்ப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ங்கேயும் உம்முடைய நாமத்தைத் தொழுதுகொள்ளுகிற யாவரையுங் கட்டும்படி அவன் பிரதான ஆசாரியர்களால் அதிகாரம் பெற்றிருக்கிறா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ங்கேயும் உம்முடைய நாமத்தைத் தொழுதுகொள்ளுகிற யாவரையுங் கட்டும்படி அவன் பிரதான ஆசாரியர்களால் அதிகாரம் பெற்றிருக்கிறா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ேதுரு எழுந்து, அவர்களுடனே கூடப்போனான். அவன் போய்ச் சேர்ந்தபொழுது, அவர்கள் அவனை மேல்வீட்டுக்கு அழைத்துக்கொண்டு போனார்கள். அப்பொழுது விதவைகளெல்லாரும் அழுது, தொற்காள் தங்களுடனே கூட இருக்கையில் செய்திருந்த அங்கிகளையும் வஸ்திரங்களையும் காண்பித்து, அவனைச் சூழ்ந்து நி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க் கர்த்தர் நீ போ; அவன் புறஜாதிகளுக்கும் ராஜாக்களுக்கும் இஸ்ரவேல் புத்திரருக்கும் என்னுடைய நாமத்தை அறிவிக்கிறதற்காக நான் தெரிந்துகொண்ட பாத்திரமாயிருக்கி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க் கர்த்தர் நீ போ; அவன் புறஜாதிகளுக்கும் ராஜாக்களுக்கும் இஸ்ரவேல் புத்திரருக்கும் என்னுடைய நாமத்தை அறிவிக்கிறதற்காக நான் தெரிந்துகொண்ட பாத்திரமாயிருக்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ேதுரு எல்லாரையும் வெளியே போகச்செய்து, முழங்காற்படியிட்டு ஜெபம்பண்ணி, பிரேதத்தின் புறமாய்த் திரும்பி: தபீத்தாளே, எழுந்திரு என்றான். அப்பொழுது அவள் தன் கண்களைத் திறந்து, பேதுருவைப் பார்த்து உட்கார்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ேதுரு எல்லாரையும் வெளியே போகச்செய்து, முழங்காற்படியிட்டு ஜெபம்பண்ணி, பிரேதத்தின் புறமாய்த் திரும்பி: தபீத்தாளே, எழுந்திரு என்றான். அப்பொழுது அவள் தன் கண்களைத் திறந்து, பேதுருவைப் பார்த்து உட்கார்ந்த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என்னுடைய நாமத்தினிமித்தம் எவ்வளவாய்ப் பாடுபடவேண்டுமென்பதை நான் அவனுக்குக் காண்பிப்பேன்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அவளுக்குக் கைகொடுத்து, அவளை எழுந்திருக்கப்பண்ணி, பரிசுத்தவான்களையும் விதவைகளையும் அழைத்து, அவளை உயிருள்ளவளாக அவர்கள் முன் நிறுத்த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அவளுக்குக் கைகொடுத்து, அவளை எழுந்திருக்கப்பண்ணி, பரிசுத்தவான்களையும் விதவைகளையும் அழைத்து, அவளை உயிருள்ளவளாக அவர்கள் முன் நிறுத்த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னனியா போய், வீட்டுக்குள் பிரவேசித்து, அவன்மேல் கையை வைத்து சகோதரனாகிய சவுலே, நீ வந்தவழியிலே உனக்குத் தரிசனமான இயேசுவாகிய கர்த்தர், நீ பார்வையடையும்படிக்கும் பரிசுத்த ஆவியினால் நிரப்பப்படும்படிக்கும் என்னை அனுப்பினார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னனியா போய், வீட்டுக்குள் பிரவேசித்து, அவன்மேல் கையை வைத்து சகோதரனாகிய சவுலே, நீ வந்தவழியிலே உனக்குத் தரிசனமான இயேசுவாகிய கர்த்தர், நீ பார்வையடையும்படிக்கும் பரிசுத்த ஆவியினால் நிரப்பப்படும்படிக்கும் என்னை அனுப்பினார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னனியா போய், வீட்டுக்குள் பிரவேசித்து, அவன்மேல் கையை வைத்து சகோதரனாகிய சவுலே, நீ வந்தவழியிலே உனக்குத் தரிசனமான இயேசுவாகிய கர்த்தர், நீ பார்வையடையும்படிக்கும் பரிசுத்த ஆவியினால் நிரப்பப்படும்படிக்கும் என்னை அனுப்பினார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து யோப்பா பட்டணம் எங்கும் தெரியவந்தது. அப்பொழுது அநேகர் கர்த்தரிடத்தில் விசுவாசமுள்ளவர்களா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ன் கண்களிலிருந்து மீன் செதிள்கள் போன்றவைகள் விழுந்தது. அவன் பார்வையடைந்து, எழுந்திருந்து, ஞானஸ்நானம் பெற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ன் கண்களிலிருந்து மீன் செதிள்கள் போன்றவைகள் விழுந்தது. அவன் பார்வையடைந்து, எழுந்திருந்து, ஞானஸ்நானம் பெற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அவன் யோப்பா பட்டணத்தில் தோல் பதனிடுகிறவனாகிய சீமோன் என்னும் ஒருவனிடத்தில் அநேகநாள் தங்கியிருந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ன் போஜனம்பண்ணி பெலப்பட்டான். சவுல் தமஸ்குவிலுள்ள சீஷருடனே சிலநாள் இருந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மதமின்றி, கிறிஸ்து தேவனுடைய குமாரனென்று ஆலயங்களிலே பிரசங்கி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மதமின்றி, கிறிஸ்து தேவனுடைய குமாரனென்று ஆலயங்களிலே பிரசங்க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ேட்டவர்களெல்லாரும் ஆச்சரியப்பட்டு: எருசலேமில் இந்த நாமத்தைத் தொழுதுகொள்ளுகிறவர்களை நாசமாக்கி, இங்கேயும் அப்படிப்பட்டவர்களைக் கட்டிப் பிரதான ஆசாரியர்களிடத்திற்குக் கொண்டுபோகும்படி வந்தவன் இவனல்லவா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ேட்டவர்களெல்லாரும் ஆச்சரியப்பட்டு: எருசலேமில் இந்த நாமத்தைத் தொழுதுகொள்ளுகிறவர்களை நாசமாக்கி, இங்கேயும் அப்படிப்பட்டவர்களைக் கட்டிப் பிரதான ஆசாரியர்களிடத்திற்குக் கொண்டுபோகும்படி வந்தவன் இவனல்லவா என்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ேட்டவர்களெல்லாரும் ஆச்சரியப்பட்டு: எருசலேமில் இந்த நாமத்தைத் தொழுதுகொள்ளுகிறவர்களை நாசமாக்கி, இங்கேயும் அப்படிப்பட்டவர்களைக் கட்டிப் பிரதான ஆசாரியர்களிடத்திற்குக் கொண்டுபோகும்படி வந்தவன் இவனல்லவா எ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அதிகமாகத் திடன்கொண்டு, இவரே கிறிஸ்துவென்று திருஷ்டாந்தப்படுத்தி, தமஸ்குவில் குடியிருக்கிற யூதர்களைக் கலங்கப்பண்ண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அதிகமாகத் திடன்கொண்டு, இவரே கிறிஸ்துவென்று திருஷ்டாந்தப்படுத்தி, தமஸ்குவில் குடியிருக்கிற யூதர்களைக் கலங்கப்பண்ணி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ேகநாள் சென்றபின்பு, யூதர்கள் அவனைக் கொலைசெய்யும்படி ஆலோசனை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শৌল তাদের চক্রান্ত জানতে পারলেন৷ ইহুদীরা তাকে হত্যা করার জন্য শহরের প্রধান ফটকগুলি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রাত নজর রাখ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যাঁরা শৌলের কাছ থেকে শিক্ষা পেয়েছিল, তারা শৌলকে শহর ত্যাগে সাহায্য করল৷ তারা শৌলক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ুড়িতে রেখে শহরের প্রাচীরের এক গর্ত দিয়ে ঝুড়িশুদ্ধ শৌলকে বাইরে নাম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দিকে শৌল জেরুশালেমে যীশুর অনুগামীদের তখনও হত্যার হুমকি দিচ্ছিলেন৷ তিনি মহাযাজকের কাছ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 শৌল জেরুশালেমে গেলেন৷ সেখানে তিনি যীশুর অনুগামীদের সঙ্গে য়োগ দিতে চেষ্টা করলেন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সকলে তাঁকে ভয় করলেন৷ তাঁরা বিশ্বাস করতে চাইলেন না য়ে তিনি সত্যিকার যীশুর অনুগামী হ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ম্মেশকস্থ সমাজ-গৃহে ইহুদীদের দেবার জন্য মহাযাজকের কাছে চিঠিগুলি চাইলেন, য়েন স্ত্রী হোক বা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, খ্রীষ্টের অনুগামী এমন কোন লোককে পেলেই গ্রেপ্তার করে জেরুশালেমে নিয়ে আস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বার্ণবা শৌলকে গ্রহণ করে তাঁকে নিয়ে প্রেরিতদের কাছে গেলেন৷ দম্মেশকের পথে শৌল কিভাবে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পেয়েছেন ও প্রভু যীশু য়ে তাঁর সঙ্গে কথা বলেছেন আর কিভাবে তিনি দম্মেশকে সাহসের সঙ্গে যীশু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েছেন, সেসব কথা তাদের সবিস্তারে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শৌল দম্মেশকে রওনা হয়ে গেলেন৷ য়েতে য়েতে তিনি যখন দম্মেশকের কাছাকাছি এলেন, সেই সময় হঠা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 থেকে এক উজ্জ্বল আলো তাঁর চারিদিকে চমকে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শৌল খ্রীষ্ট বিশ্বাসীদের সঙ্গে জেরুশালেমে থাকতেন, তিনি সেখানে সব জায়গায় গিয়ে সাহস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নাম প্রচার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মাটিতে পড়ে গেলেন এবং এক রব শুনতে পেলেন, সেই রব তাঁকে বলছে; ‘শৌল, শৌল! কেন তুমি আমাকে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ষ্ট দিচ্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িনি গ্রীকভাষী ইহুদীদের সঙ্গে তর্ক করেছিলেন বলে তারা তাঁকে হত্যা করার চেষ্ট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ৌল বললেন, ‘প্রভু আপনি কে?’তিনি বললেন, ‘আমি যীশু; তুমি যার ক্ষতি করার চেষ্টা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ভাইয়েরা সে কথা জানতে পেরে তাঁকে কৈসরিয়াতে নিয়ে গেলেন ও সেখান থেকে তার্ষে পাঠ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ওঠ, ঐ শহরে যাও আর তোমায় কি করতে হবে তা তোমায় বল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সময় যিহূদিয়া, গালীল ও শমরিয়ায় বিশ্বাসী মণ্ডলীগুলিতে শান্তি বিরাজ করছিল৷ বিশ্বাস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ভয়ে জীবনযাপন করত ও পবিত্র আত্মায় উত্‌সাহিত হত; এর ফলে দলটি শক্তিশালী হয়ে উঠল এবং ক্র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মে সংখ্যায় বৃদ্ধিলাভ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সব পুরুষ তাঁর সঙ্গে যাচ্ছিল তারা নির্বাক হয়ে দাঁড়িয়ে রইল৷ তারা সেই রব শুনতে পেল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দেখতে প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িতর জেরুশালেমের আশে পাশে বিভিন্ন শহরে ভ্রমণ করতে করতে লুদ্দার খ্রীষ্ট বিশ্বাসীদে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ৌল মাটি থেকে উঠলেন, কিন্তু তিনি যখন চোখ খুললেন তখন কিছুই দেখতে পেলেন না৷ তাই তারা তাকে হাত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ম্মেশক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লুদ্দায় তিনি ঐনিয় নামে একজন পঙ্গু লোকের দেখা পান; সে আট বছর ধরে পক্ষাঘাতে শয়্য়াশাযী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 দিন তিনি সম্পূর্ণ অন্ধ অবস্থায় রইলেন, সেই সময় তিনি অন্ন জল কিছুই মুখে তুল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িতর তাকে বললেন, ‘ঐনিয় যীশু তোমায় সুস্থ করেছেন, তুমি ওঠ, বিছানা গুটিয়ে নাও৷ তুমি নিজে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৷’ সঙ্গে সঙ্গে ঐনিয় উঠে দাঁড়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ম্মেশকে অননিয় নামে একজন খ্রীষ্টের অনুগামী ছিলেন৷ এক দর্শনের মাধ্যমে প্রভু তা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অননিয়!’তিনি বললেন, ‘প্রভু, এই তো আম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লুদ্দা ও শারোণের সব লোক তাকে দেখে প্রভুর প্রতি ফিরল ও বিশ্বাসী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তাকে বললেন, ‘ওঠ, আর ‘সরল’ নামে রাস্তায় যাও৷ সেখানে যিহূদার বাড়ীর খোঁজ কর৷ সেখানে তার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সেছে শৌল বলে একজন লোক, তার খোঁজ কর, কারণ সে প্রার্থনা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াফোতে টাবিথা বা দর্কা (যার অর্থ ‘হরিণী’) নামে এক শিষ্য ছিলেন৷ তিনি সব সময় লোকের উপকার করত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করে গরীবদের সাহায্য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 এই দর্শনলাভ হয়েছে য়ে অননিয় নামে একজন লোক এসে তার ওপর হাত রাখাতে সে আবার তার দৃষ্টি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পে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িতর যখন লুদ্দায় ছিলেন টাবিথা অসুস্থ হয়ে মারা যান; তাই তারা তার দেহ স্নান করিয়ে ওপরের 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ইয়ে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ননিয় বললেন, ‘প্রভু, আমি অনেক লোকের কাছে এই লোকের বিষয়ে শুন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লুদ্দা যাফোর কাছাকাছি ছিল৷ অনুগামীরা যখন শুনলেন য়ে পিতর লুদ্দায় আছেন, তখন তারা দুজন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পাঠিয়ে অনুরোধ করল, ‘য়েন পিতর তাড়াতাড়ি করে একবার তাদের ওখানে আস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এখানে যত লোক আপনাকে বিশ্বাস করে,তাদের গ্রেপ্তার করে নিয়ে যাবার জন্য সে প্রধান যাজকদ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িশেষ পরোয়ানা নিয়ে এস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পিতর প্রস্তুত হয়ে তাদের সঙ্গে চললেন৷ তিনি সেখানে হাজির হলে তারা তাঁকে ওপরের সেই ঘ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; আর বিধবারা সকলে তাঁর চারদিকে দাঁড়িয়ে কাঁদতে লাগল, দর্কা জীবিত অবস্থায় তাদের সঙ্গে থাক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ে য়েসব পোশাকগুলি তৈরী করেছিলেন তা দেখা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প্রভু তাকে বললেন, ‘তুমি যাও, কারণ অইহুদীদের কাছে, রাজাদের ও ইস্রায়েলীয়দের কাছে আমা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ার জন্য আমি তাকে মনোনীত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িতর সকলকে ঘরের বাইরে বের করে দিয়ে হাঁটু গেড়ে প্রার্থনা করলেন৷ তারপর সেই দেহের দিকে ফি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টাবিথা, ওঠ!’ তাতে তিনি চোখ খুললেন ও পিতরকে দেখে উঠ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নামের জন্য তাকে কত দুঃখভোগ করতে হবে, আমি নিজে তাকে তা দেখিয়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খন পিতর হাত বাড়িয়ে তাঁকে উঠে দাঁড়াতে সাহায্য করলেন৷ এরপর তিনি বিশ্বাসীদের ও সেই বিধব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 তাঁকে জীবিত দেখ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অননিয় যিহূদার বাড়িতে গেলেন৷ তিনি শৌলের ওপর দুহাত রেখে বললেন, ‘ভাই শৌল, প্রভু যীশু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ে পাঠিয়েছেন৷ এখানে আসার পথে তোমায় তিনি দর্শন দিয়েছিলেন৷ যীশু তোমার কাছে আমাকে পাঠা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ুমি আবার দেখতে পাও আর পবিত্র আত্মায় পূর্ণ হতে পা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ই কথা যাফোর সর্বত্র ছড়িয়ে পড়ল আর অনেক লোক প্রভুর ওপর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ঙ্গে সঙ্গে তাঁর চোখ থেকে মাছের আঁশের মত একটা কিছু খসে পড়ল, আর শৌল আবার দেখতে পেলেন৷ প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 গিয়ে বাপ্তিস্ম ন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িতর যাফোতে শিমোন নামে এক চামড়া ব্যবসাযীর ঘরে অনেক দিন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কিছু খাওয়া-দাওয়া করে সবল হলেন৷তিনি কিছুদিন দম্মেশেকে অনুগামীদের সঙ্গ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তিনি সরাসরি সমাজ-গৃহে গিয়ে যীশুর কথা প্রচার করতে লাগলেন৷ তিনি বললেন, ‘এই যীশুই হচ্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 কথা শুনে সকলে আশ্চর্য হয়ে গেল৷ তারা বলল, ‘একি., সেই লোক নয় য়ে জেরুশালেমে যাঁরা যীশু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ত তাদের ধ্বংস করত? আর এখানে সে যীশুর অনুগামীদের গ্রেপ্তার করে প্রধান যাজকে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জন্য কি আসে 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শৌল ক্রমাগত শক্তিশালী হয়ে উঠলেন, আর দম্মেশকে য়ে সব ইহুদী বাস করত, শৌল তর্কে তাদে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রব করে দিলেন, তিনি প্রমাণ দিতে থাকলেন য়ে যীশুই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েশ কিছু দিন পর ইহুদীরা শৌলকে হত্যা করার চক্রান্ত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2026-10-21T04:46:42Z</dcterms:created>
  <dcterms:modified xsi:type="dcterms:W3CDTF">2026-10-21T04:46:42Z</dcterms:modified>
  <dc:title>প্রেরিত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