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பெலிஸ்தரைப் பின் தொடர்ந்து திரும்பிவந்தபோது, இதோ, தாவீது என்கேதியின் வனாந்தரத்த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் பெலிஸ்தரைப் பின் தொடர்ந்து திரும்பிவந்தபோது, இதோ, தாவீது என்கேதியின் வனாந்தரத்தில் இருக்கிறான் என்று அவனுக்கு அறிவிக்கப்பட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வுல்: இஸ்ரவேல் அனைத்திலும் தெரிந்துகொள்ளப்பட்ட மூவாயிரம்பேரைக் கூட்டிக்கொண்டு, தாவீதையும் அவன் மனுஷரையும் வரையாடுகளுள்ள கன்மலைகளின் மேல் தேடப்போ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வுல்: இஸ்ரவேல் அனைத்திலும் தெரிந்துகொள்ளப்பட்ட மூவாயிரம்பேரைக் கூட்டிக்கொண்டு, தாவீதையும் அவன் மனுஷரையும் வரையாடுகளுள்ள கன்மலைகளின் மேல் தேடப்போ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ழியோரத்திலிருக்கிற ஆட்டுத்தொழுவங்களிடத்தில் அவன் வந்தபோது, அங்கே ஒரு கெபி இருந்தது; அதிலே சவுல் மலஜலாதிக்குப் போனான்; தாவீதும் அவன் மனுஷரும் அந்தக் கெபியின் பக்கங்களில் உட்கார்ந்திரு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ழியோரத்திலிருக்கிற ஆட்டுத்தொழுவங்களிடத்தில் அவன் வந்தபோது, அங்கே ஒரு கெபி இருந்தது; அதிலே சவுல் மலஜலாதிக்குப் போனான்; தாவீதும் அவன் மனுஷரும் அந்தக் கெபியின் பக்கங்களில் உட்கார்ந்த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ின் மனுஷர் அவனை நோக்கி: இதோ, நான் உன் சத்துருவை உன் கையில் ஒப்புக்கொடுப்பேன்; உன் பார்வைக்கு நலமானபடி அவனுக்குச் செய்வாயாக என்று கர்த்தர் உன்னோடே சொன்ன நாள் இதுதானே என்றார்கள்; தாவீது எழுந்திருந்துபோய், சவுலுடைய சால்வையின் தொங்கலை மெள்ள அறுத்துக்கொண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ின் மனுஷர் அவனை நோக்கி: இதோ, நான் உன் சத்துருவை உன் கையில் ஒப்புக்கொடுப்பேன்; உன் பார்வைக்கு நலமானபடி அவனுக்குச் செய்வாயாக என்று கர்த்தர் உன்னோடே சொன்ன நாள் இதுதானே என்றார்கள்; தாவீது எழுந்திருந்துபோய், சவுலுடைய சால்வையின் தொங்கலை மெள்ள அறுத்துக்கொண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தாவீதின் மனுஷர் அவனை நோக்கி: இதோ, நான் உன் சத்துருவை உன் கையில் ஒப்புக்கொடுப்பேன்; உன் பார்வைக்கு நலமானபடி அவனுக்குச் செய்வாயாக என்று கர்த்தர் உன்னோடே சொன்ன நாள் இதுதானே என்றார்கள்; தாவீது எழுந்திருந்துபோய், சவுலுடைய சால்வையின் தொங்கலை மெள்ள அறுத்துக்கொண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சவுலின் சால்வைத் தொங்கலை அறுத்துக்கொண்டதினிமித்தம் அவன் மனது அடித்துக்கொண்டிருந்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மனுஷரைப் பார்த்து: கர்த்தர் அபிஷேகம்பண்ணின என் ஆண்டவன்மேல் என் கையைப் போடும்படியான இப்படிப்பட்ட காரியத்தை நான் செய்யாதபடிக்கு, கர்த்தர் என்னைக் காப்பாராக; அவர் கர்த்தரால் அபிஷேகம் பண்ணப்பட்டவர் என்று சொல்ல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மனுஷரைப் பார்த்து: கர்த்தர் அபிஷேகம்பண்ணின என் ஆண்டவன்மேல் என் கையைப் போடும்படியான இப்படிப்பட்ட காரியத்தை நான் செய்யாதபடிக்கு, கர்த்தர் என்னைக் காப்பாராக; அவர் கர்த்தரால் அபிஷேகம் பண்ணப்பட்டவர் என்று சொல்ல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 மனுஷரைச் சவுலின் மேல் எழும்ப ஒட்டாமல், இவ்வார்த்தைகளினால் அவர்களைத் தடைபண்ணினான்; சவுல் எழுந்திருந்து, கெபியைவிட்டு, வழியே நடந்து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 மனுஷரைச் சவுலின் மேல் எழும்ப ஒட்டாமல், இவ்வார்த்தைகளினால் அவர்களைத் தடைபண்ணினான்; சவுல் எழுந்திருந்து, கெபியைவிட்டு, வழியே நடந்துபோ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தாவீதும் எழுந்து, கெபியிலிருந்து புறப்பட்டு, சவுலுக்குப் பின்னாகப் போய்; ராஜாவாகிய என் ஆண்டவனே என்று கூப்பிட்டான்; சவுல் திரும்பிப் பார்த்தபோது, தாவீது தரைமட்டும் முகங்குனிந்து வணங்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தாவீதும் எழுந்து, கெபியிலிருந்து புறப்பட்டு, சவுலுக்குப் பின்னாகப் போய்; ராஜாவாகிய என் ஆண்டவனே என்று கூப்பிட்டான்; சவுல் திரும்பிப் பார்த்தபோது, தாவீது தரைமட்டும் முகங்குனிந்து வணங்க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ை நோக்கி: தாவீது உமக்குப் பொல்லாப்புச் செய்யப்பார்க்கிறான் என்று சொல்லுகிற மனுஷருடைய வார்த்தைகளை ஏன் கேட்கிறீர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வுலை நோக்கி: தாவீது உமக்குப் பொல்லாப்புச் செய்யப்பார்க்கிறான் என்று சொல்லுகிற மனுஷருடைய வார்த்தைகளை ஏன் கேட்கிறீர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் இன்று கெபியில் உம்மை என் கையில் ஒப்புக்கொடுத்தார் என்பதை இன்றையதினம் உம்முடைய கண்கள் கண்டதே, உம்மைக் கொன்றுபோடவேண்டும் என்று சிலர் சொன்னார்கள்; ஆனாலும் என் கை உம்மைத் தப்பவிட்டது; என் ஆண்டவன் மேல் என் கையைப் போடேன்; அவர் கர்த்தரால் அபிஷேகம்பண்ணப்பட்டவராமே என்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் இன்று கெபியில் உம்மை என் கையில் ஒப்புக்கொடுத்தார் என்பதை இன்றையதினம் உம்முடைய கண்கள் கண்டதே, உம்மைக் கொன்றுபோடவேண்டும் என்று சிலர் சொன்னார்கள்; ஆனாலும் என் கை உம்மைத் தப்பவிட்டது; என் ஆண்டவன் மேல் என் கையைப் போடேன்; அவர் கர்த்தரால் அபிஷேகம்பண்ணப்பட்டவராமே என்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் இன்று கெபியில் உம்மை என் கையில் ஒப்புக்கொடுத்தார் என்பதை இன்றையதினம் உம்முடைய கண்கள் கண்டதே, உம்மைக் கொன்றுபோடவேண்டும் என்று சிலர் சொன்னார்கள்; ஆனாலும் என் கை உம்மைத் தப்பவிட்டது; என் ஆண்டவன் மேல் என் கையைப் போடேன்; அவர் கர்த்தரால் அபிஷேகம்பண்ணப்பட்டவராமே என்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தகப்பனே பாரும்; என் கையிலிருக்கிற உம்முடைய சால்வையின் தொங்கலைப் பாரும்; உம்மைக் கொன்று போடாமல், உம்முடைய சால்வையின் தொங்கலை அறுத்துக்கொண்டேன்; என் கையிலே பொல்லாப்பும் துரோகமும் இல்லை என்றும், உமக்கு நான் குற்றம் செய்யவில்லை என்றும் அறிந்துகொள்ளும்; நீரோ என் பிராணனை வாங்க, அதை வேட்டையாடுகிற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தகப்பனே பாரும்; என் கையிலிருக்கிற உம்முடைய சால்வையின் தொங்கலைப் பாரும்; உம்மைக் கொன்று போடாமல், உம்முடைய சால்வையின் தொங்கலை அறுத்துக்கொண்டேன்; என் கையிலே பொல்லாப்பும் துரோகமும் இல்லை என்றும், உமக்கு நான் குற்றம் செய்யவில்லை என்றும் அறிந்துகொள்ளும்; நீரோ என் பிராணனை வாங்க, அதை வேட்டையாடுகிற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தகப்பனே பாரும்; என் கையிலிருக்கிற உம்முடைய சால்வையின் தொங்கலைப் பாரும்; உம்மைக் கொன்று போடாமல், உம்முடைய சால்வையின் தொங்கலை அறுத்துக்கொண்டேன்; என் கையிலே பொல்லாப்பும் துரோகமும் இல்லை என்றும், உமக்கு நான் குற்றம் செய்யவில்லை என்றும் அறிந்துகொள்ளும்; நீரோ என் பிராணனை வாங்க, அதை வேட்டையாடுகிற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தகப்பனே பாரும்; என் கையிலிருக்கிற உம்முடைய சால்வையின் தொங்கலைப் பாரும்; உம்மைக் கொன்று போடாமல், உம்முடைய சால்வையின் தொங்கலை அறுத்துக்கொண்டேன்; என் கையிலே பொல்லாப்பும் துரோகமும் இல்லை என்றும், உமக்கு நான் குற்றம் செய்யவில்லை என்றும் அறிந்துகொள்ளும்; நீரோ என் பிராணனை வாங்க, அதை வேட்டையாடுகிற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க்கும் உமக்கும் நடு நின்று நியாயம் விசாரித்து, கர்த்தர் தாமே என் காரியத்தில் உமக்கு நீதியைச் சரிக்கட்டுவாராக; உம்முடைய பேரில் நான் கைபோடுவ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க்கும் உமக்கும் நடு நின்று நியாயம் விசாரித்து, கர்த்தர் தாமே என் காரியத்தில் உமக்கு நீதியைச் சரிக்கட்டுவாராக; உம்முடைய பேரில் நான் கைபோடுவதி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தியோர் மொழிப்படியே, ஆகாதவர்களிடத்திலே ஆகாமியம் பிறக்கும்; ஆகையால் உம்முடையபேரில் நான் கை போடுவ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ராஜா யாரைத் தேடப் புறப்பட்டார்? ஒரு செத்த நாயையா, ஒரு தெள்ளுப்பூச்சியையா, நீர் யாரைப் பின் தொடருகிறீர்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ராஜா யாரைத் தேடப் புறப்பட்டார்? ஒரு செத்த நாயையா, ஒரு தெள்ளுப்பூச்சியையா, நீர் யாரைப் பின் தொடருகிறீர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ியாயாதிபதியாயிருந்து, எனக்கும் உமக்கும் நியாயந்தீர்த்து, எனக்காக வழக்காடி, நான் உம்முடைய கைக்குத் தப்ப என்னை விடுவிப்பாராக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நியாயாதிபதியாயிருந்து, எனக்கும் உமக்கும் நியாயந்தீர்த்து, எனக்காக வழக்காடி, நான் உம்முடைய கைக்குத் தப்ப என்னை விடுவிப்பாராக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வீது இந்த வார்த்தைகளைச் சவுலோடே சொல்லி முடிந்தபின்பு, சவுல்: என் குமாரனாகிய தாவீதே, இது உன்னுடைய சத்தமல்லவா என்று சொல்லி, சத்தமிட்டு அழு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வீது இந்த வார்த்தைகளைச் சவுலோடே சொல்லி முடிந்தபின்பு, சவுல்: என் குமாரனாகிய தாவீதே, இது உன்னுடைய சத்தமல்லவா என்று சொல்லி, சத்தமிட்டு அழு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ைப் பார்த்து: நீ என்னைப் பார்க்கிலும் நீதிமான்; நீ எனக்கு நன்மை செய்தாய்; நானோ உனக்கு தீமைசெய்த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னக்கு நன்மைசெய்ததை இன்று விளங்கப்பண்ணினாய்; கர்த்தர் என்னை உன் கையில் ஒப்புக்கொடுத்திருந்தும், நீ என்னைக் கொன்றுபோட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னக்கு நன்மைசெய்ததை இன்று விளங்கப்பண்ணினாய்; கர்த்தர் என்னை உன் கையில் ஒப்புக்கொடுத்திருந்தும், நீ என்னைக் கொன்றுபோட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தன் மாற்றானைக் கண்டு பிடித்தால், அவனைச் சுகமே போகவிடுவானோ? இன்று நீ எனக்குச் செய்த நன்மைக்காகக் கர்த்தர் உனக்கு நன்மை செய்வார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வன் தன் மாற்றானைக் கண்டு பிடித்தால், அவனைச் சுகமே போகவிடுவானோ? இன்று நீ எனக்குச் செய்த நன்மைக்காகக் கர்த்தர் உனக்கு நன்மை செய்வார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நிச்சயமாக ராஜாவாய் இருப்பாய் என்றும், இஸ்ரவேலின் ராஜ்யபாரம் உன் கையில் நிலைவரப்படும் என்றும் அறிவ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நிச்சயமாக ராஜாவாய் இருப்பாய் என்றும், இஸ்ரவேலின் ராஜ்யபாரம் உன் கையில் நிலைவரப்படும் என்றும் அறி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ோதும் நீ எனக்குப் பின்னிருக்கும் என் சந்ததியை வேரறுப்பதில்லை என்றும், என் தகப்பன் வீட்டாரில் என் பெயரை அழித்துப்போடுவதில்லை என்றும் கர்த்தர்மேல் எனக்கு ஆணையிட்டுக் கொடு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ோதும் நீ எனக்குப் பின்னிருக்கும் என் சந்ததியை வேரறுப்பதில்லை என்றும், என் தகப்பன் வீட்டாரில் என் பெயரை அழித்துப்போடுவதில்லை என்றும் கர்த்தர்மேல் எனக்கு ஆணையிட்டுக் கொடு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சவுலுக்கு ஆணையிட்டுக்கொடுத்தான்; பின்பு, சவுல் தன் வீட்டுக்குப் புறப்பட்டுப்போனான்; தாவீதும் அவன் மனுஷரும் அரணிப்பான இடத்திற்கு ஏறிப்போ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சவுலுக்கு ஆணையிட்டுக்கொடுத்தான்; பின்பு, சவுல் தன் வீட்டுக்குப் புறப்பட்டுப்போனான்; தாவீதும் அவன் மனுஷரும் அரணிப்பான இடத்திற்கு ஏறிப்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ೌಲನು ಫಿಲಿಷ್ಟಿಯರನ್ನು ಹಿಂದಟ್ಟಿ ತಿರಿಗಿ ಬಂದಾಗ ಇಗೋ, ದಾವೀದನು ಏಂಗೆ ದಿಯ ಅರಣ್ಯದಲ್ಲಿ ಇದ್ದಾನೆಂದು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ಸೌಲನು ಎಲ್ಲಾ ಇಸ್ರಾಯೇಲಿನಲ್ಲಿ ಆದುಕೊಳ್ಳಲ್ಪಟ್ಟ ಮೂರು ಸಾವಿರ ಜನರನ್ನು ತಕ್ಕೊಂಡು ದಾವೀದನನ್ನೂ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ನ್ನೂ ಹುಡುಕಲು ಕಾಡು ಮೇಕೆಗಳಿರುವ ಬಂಡೆಗಳಿಗ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ನು ಮಾರ್ಗದಲ್ಲಿ ಕುರಿ ಹಟ್ಟಿಗಳು ಇರುವ ಗವಿಯ ಬಳಿಗೆ ಬಂದು ಅದರಲ್ಲಿ ಅವನು ತನ್ನ ಕಾಲುಗಳನ್ನು ಮುಚ್ಚಿಕೊಳ್ಳ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ಿದನು. ಆದರೆ ದಾವೀದನೂ ಅವನ ಮನುಷ್ಯರೂ ಆ ಗವಿಯ ಪಕ್ಕ ದಲ್ಲಿ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ಾವೀದನ ಜನರು ಅವನಿಗೆ--ಇಗೋ, ನಾನು ನಿನ್ನ ಶತ್ರುವನ್ನು ನಿನ್ನ ಕಣ್ಣುಗಳಿಗೆ ಸರಿತೋರುವ ಹಾಗೆ ಮಾಡುವದಕ್ಕೆ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ಕೈಯಲ್ಲಿ ಒಪ್ಪಿಸಿಕೊಡುವೆನೆಂದು ಕರ್ತನು ನಿನಗೆ ಹೇಳಿದ ದಿವಸವು ಇದೇ ಅಂದರು. ಆಗ ದಾವೀದನು ಎದ್ದು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ಕಾಂತವಾಗಿ ಸೌಲನ ನಿಲುವಂಗಿಯ ಅಂಚನ್ನು ಕತ್ತರ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ಾಗೆ ಮಾಡಿದ ಮೇಲೆ ಅವನು ಸೌಲನ ನಿಲುವಂಗಿಯ ಅಂಚನ್ನು ಕತ್ತರಿಸಿ ಕೊಂಡದ್ದರಿಂದ ದಾವೀದನ ಹೃದಯವು ಬಡು 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ು ತನ್ನ ಮನುಷ್ಯರಿಗೆ--ಅವನು ಕರ್ತನ ಅಭಿಷಿಕ್ತನಾದದ್ದರಿಂದ ನನ್ನ ಕೈ ಅವನಿಗೆ ವಿರೋಧವಾಗಿ ಚಾಚಿ ಕರ್ತ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ಷಿಕ್ತನಾದ ನನ್ನ ಒಡೆಯನಿಗೆ ಈ ಕಾರ್ಯಮಾಡುವದನ್ನು ಕರ್ತನು ತಡೆಯ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ೀಗೆಯೇ ದಾವೀದನು ತನ್ನ ಮನುಷ್ಯರನ್ನು ಸೌಲನ ಮೇಲೆ ಬೀಳಗೊಡದೆ ಈ ಮಾತುಗಳಿಂದ ಅವರನ್ನು ತಡೆದನು. ಆದರೆ ಸೌಲನು ಎ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ವಿಯನ್ನು ಬಿಟ್ಟು ತನ್ನ ಮಾರ್ಗವಾಗಿ ಹೊರಟ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ತರುವಾಯ ದಾವೀದನು ಎದ್ದು ಗವಿ ಯಿಂದ ಹೊರಟು ಸೌಲನ ಹಿಂದೆ--ಅರಸನಾದ ನನ್ನ ಒಡೆಯನೇ ಎಂದು ಕೂಗಿದನು. ಸೌಲನು ಹಿಂದಿರು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ಾಗ ದಾವೀದನು ನೆಲದ ವರೆಗೆ ಬೊಗ್ಗಿ ವಂ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ಾವೀದನು ಸೌಲನಿಗೆ--ಇಗೋ, ದಾವೀದನು ನಿನಗೆ ಕೇಡುಮಾಡ ಹುಡುಕು ತ್ತಾನೆಂದು ಹೇಳುವ ಮನುಷ್ಯರ ಮಾತುಗಳನ್ನು ಯಾ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ುತ್ತಿದ್ದ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ಗೋ, ಕರ್ತನು ಈ ಹೊತ್ತು ಗವಿಯಲ್ಲಿ ನಿನ್ನನ್ನು ನನ್ನ ಕೈಯಲ್ಲಿ ಒಪ್ಪಿಸಿಕೊಟ್ಟನೆಂಬದನ್ನು ಈ ದಿನ ನಿನ್ನ ಕಣ್ಣ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ದವು. ಕೆಲವರು ನಿನ್ನನ್ನು ಕೊಂದುಹಾಕಲು ಹೇಳಿದರು; ಆದರೆ ನನ್ನ ಕಣ್ಣು ನಿನ್ನನ್ನು ಕರುಣಿಸಿತು; ನಾನು--ಅವನ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ಭಿಷಿಕ್ತನಾದದರಿಂದ ನನ್ನ ಕೈ ನನ್ನ ಒಡೆಯನಿಗೆ ವಿರೋಧವಾಗಿ ಚಾಚೆನು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ನನ್ನ ತಂದೆಯೇ, ನೋಡು; ಹೌದು, ನನ್ನ ಕೈಯಲ್ಲಿರುವ ನಿನ್ನ ನಿಲುವಂಗಿಯ ಅಂಚನ್ನು ನೋಡು. ನಾನ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ುಹಾಕದೆ ನಿನ್ನ ನಿಲುವಂಗಿಯ ಅಂಚನ್ನು ಕತ್ತರಿಸಿಕೊಂಡದ್ದರಿಂದ ನನ್ನಲ್ಲಿ ಕೆಟ್ಟತನವು ದ್ರೋಹವು ಇಲ್ಲವೆ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ವಿರೋಧವಾಗಿ ಪಾಪಮಾಡ ಲಿಲ್ಲವೆಂದೂ ತಿಳಿದುಕೊಂಡು ನೋಡು. ಹೀಗಿದ್ದರೂ ನೀನು ನನ್ನ ಪ್ರಾಣವನ್ನು ತೆಗೆಯ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ಟೆಯಾ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ು ನನ್ನ ನಿನ್ನ ಮಧ್ಯದಲ್ಲಿ ನ್ಯಾಯತೀರಿಸಲಿ, ಕರ್ತನು ತಾನೇ ನನಗೋಸ್ಕರ ನಿನ್ನ ವಿಷಯ ಮುಯ್ಯಿಗೆ ಮುಯ್ಯಿ ಮಾಡಲ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ನನ್ನ ಕೈ ನಿನ್ನ ಮೇಲೆ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ಪೂರ್ವಿಕರು ಹೇಳಿದ ಸಾಮತಿಯ ಪ್ರಕಾರ ದುಷ್ಟರಿಂದ ದುಷ್ಟತ್ವವು ಹುಟ್ಟುವದು. ಆದರೂ ನನ್ನ ಕೈ ನಿನ್ನ ಮೇಲೆ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ಸ್ರಾಯೇಲಿನ ಅರಸನು ಯಾರನ್ನು ಬೆನ್ನಟ್ಟಿ ಹೊರಟನು? ಯಾರನ್ನು ನೀನು ಹಿಂದಟ್ಟುತ್ತೀ? ಸತ್ತನಾಯಿಯನ್ನೇ?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ಟವನ್ನ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ು ನ್ಯಾಯಾಧಿಪತಿಯಾಗಿದ್ದು ನನಗೂ ನಿನಗೂ ನ್ಯಾಯತೀರಿಸಿ ನನ್ನ ವ್ಯಾಜ್ಯವನ್ನು ನೋಡಿ ವ್ಯಾಜ್ಯವಾಡಿ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ಕೈಗೆ ತಪ್ಪಿಸಿಬಿಡ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ದಾವೀದನು ಈ ಮಾತುಗಳನ್ನು ಸೌಲನಿಗೆ ಹೇಳಿ ತೀರಿಸಿದಾಗ ಸೌಲನು--ನನ್ನ ಕುಮಾರನಾದ ದಾವೀದನೇ, ಇದು ನಿನ್ನ ಸ್ವರವಲ್ಲವ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; ಸೌಲನು ಸ್ವರವೆತ್ತಿ ಗಟ್ಟಿಯಾಗಿ ಅ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ದಾವೀದನಿಗೆ--ನೀನು ನನಗಿಂತ ನೀತಿವಂತನು; ನೀನು ನನಗೆ ಒಳ್ಳೇದನ್ನು ಮಾಡಿದಿ; ಆದರೆ ನಾನು ನಿನಗೆ ಕೇಡನ್ನು ಮಾ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ರ್ತನು ನನ್ನನ್ನು ನಿನ್ನ ಕೈಯಲ್ಲಿ ಒಪ್ಪಿಸಿ ಕೊಟ್ಟಾಗ ನೀನು ನನ್ನನ್ನು ಕೊಂದುಹಾಕದೆ ಇದದ್ದ ರಿಂದ ನೀ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ಪಕಾರಮಾಡಿದ್ದನ್ನು ಈ ಹೊತ್ತು ತೋರಿಸ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ಯಾವನಾದರೂ ತನ್ನ ಶತ್ರು ವನ್ನು ಹಿಡಿದುಕೊಂಡರೆ ಅವನನ್ನು ಸುರಕ್ಷಿತವಾಗಿ ಬಿಟ್ಟುಬಿಡುವನೋ? ಆದದರಿಂದ ಈ ಹೊತ್ತು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ಮಾಡಿದ್ದಕ್ಕೆ ಬದಲಾಗಿ ದೇವರು ನಿನಗೆ ಒಳ್ಳೇ ದನ್ನು 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ಗೋ, ನೀನು ನಿಶ್ಚಯವಾಗಿ ಅರಸನಾಗುವಿ ಎಂದೂ ಇಸ್ರಾಯೇಲಿನ ರಾಜ್ಯವು ನಿನ್ನ ಕೈಯಲ್ಲಿ ಸ್ಥಿರಮಾಡಲ್ಪಡುವದೆಂದೂ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ನ್ನಾಗಿ ಬಲ್ಲ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ದರಿಂದ ನೀನು ನನ್ನ ತರುವಾಯ ನನ್ನ ಸಂತಾನವನ್ನು ನಿರ್ಮೂಲ ಮಾಡುವದಿಲ್ಲವೆಂದೂ ನನ್ನ ತಂದೆಯ ಮನೆಯಲ್ಲಿ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ನ್ನು ನಾಶ ಮಾಡುವದಿಲ್ಲವೆಂದೂ ನನಗೆ ಕರ್ತನ ಹೆಸರಿನಿಂದ ಪ್ರಮಾಣಮಾ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ಾಗೆಯೇ ದಾವೀ ದನು ಸೌಲನಿಗೆ ಪ್ರಮಾಣಮಾಡಿದನು. ಆಗ ಸೌಲನು ತನ್ನ ಮನೆಗೆ ಹೋದನು. ಆದರೆ ದಾವೀದನೂ ಅವನ ಜನರೂ ಭದ್ರ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ಕ್ಕೆ ಏರಿ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2026-10-20T07:53:42Z</dcterms:created>
  <dcterms:modified xsi:type="dcterms:W3CDTF">2026-10-20T07:53:42Z</dcterms:modified>
  <dc:title>1 ಸಮುವೇಲನು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