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8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நேசரே என் மீட்பரே
எந்தனை உமக்கே சொந்தமாய் தந்தேனே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ேசம் வைத்தே மீட்டீர் பாவியென்னை.
நேசரே நடத்தும் என்றும் உம் சேவைக்க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நேசரே என் மீட்பரே
எந்தனை உமக்கே சொந்தமாய் தந்தேனே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ஆட்கொள்ளுவீர் முற்றிலும் ஆவியால்.
அர்பணிக்கிறேன் யான் என்றும் உம் சேவைக்க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நேசரே என் மீட்பரே
எந்தனை உமக்கே சொந்தமாய் தந்தேனே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ந்நாளுமே உம்மையே சேவிப்பேன்.
ஏற்பிரே என்னையே என்றும் உம் சேவைக்க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நேசரே என் மீட்பரே
எந்தனை உமக்கே சொந்தமாய் தந்தேனே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2026-11-01T19:16:20Z</dcterms:created>
  <dcterms:modified xsi:type="dcterms:W3CDTF">2026-11-01T19:16:20Z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