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் வாசல்காக்கிற மற்றவர்களைக் கூப்பிட்டான்; அவர்கள் உள்ளே போய் ராஜாவின் அரமனையாருக்கு அதை அறிவ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இரண்டு இரதக் குதிரைகளைக் கொண்டுவந்தார்கள்; ராஜா போய் வாருங்கள் என்று சொல்லி, சீரியரின் இராணுவத்தைத் தொடர்ந்து போகும்படி அனுப்ப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இரண்டு இரதக் குதிரைகளைக் கொண்டுவந்தார்கள்; ராஜா போய் வாருங்கள் என்று சொல்லி, சீரியரின் இராணுவத்தைத் தொடர்ந்து போகும்படி அனுப்ப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யோர்தான் மட்டும் அவர்களைப் பின் தொடர்ந்துபோனார்கள்; சீரியர் தீவிரித்து ஓடுகையில், அவர்கள் எறிந்து போட்ட வஸ்திரங்களாலும் தட்டு முட்டுகளாலும் வழியெல்லாம் நிறைந்திருந்தது; அனுப்பப்பட்டவர்கள் திரும்பிவந்து ராஜாவுக்கு அதை அறிவி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யோர்தான் மட்டும் அவர்களைப் பின் தொடர்ந்துபோனார்கள்; சீரியர் தீவிரித்து ஓடுகையில், அவர்கள் எறிந்து போட்ட வஸ்திரங்களாலும் தட்டு முட்டுகளாலும் வழியெல்லாம் நிறைந்திருந்தது; அனுப்பப்பட்டவர்கள் திரும்பிவந்து ராஜாவுக்கு அதை அறிவி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ுறப்பட்டு, சீரியரின் பாளயத்தைக் கொள்ளையிட்டார்கள்; கர்த்தருடைய வார்த்தையின்படியே, ஒரு மரக்கால் கோதுமை மா ஒரு சேக்கலுக்கும், இரண்டு மரக்கால் வாற்கோதுமை ஒரு சேக்கலுக்கும் விற்க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ுறப்பட்டு, சீரியரின் பாளயத்தைக் கொள்ளையிட்டார்கள்; கர்த்தருடைய வார்த்தையின்படியே, ஒரு மரக்கால் கோதுமை மா ஒரு சேக்கலுக்கும், இரண்டு மரக்கால் வாற்கோதுமை ஒரு சேக்கலுக்கும் விற்க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ு மரக்கால் வாற்கோதுமை ஒரு சேக்கலுக்கும், நாளை இந்நேரத்திலே சமாரியாவின் ஒலிமுகவாசலில் விற்கும் என்று தேவனுடைய மனுஷன் ராஜாவோடே சொன்னதின்படியே நட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ு மரக்கால் வாற்கோதுமை ஒரு சேக்கலுக்கும், நாளை இந்நேரத்திலே சமாரியாவின் ஒலிமுகவாசலில் விற்கும் என்று தேவனுடைய மனுஷன் ராஜாவோடே சொன்னதின்படியே நட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ந்தப் பிரதானி தேவனுடைய மனுஷனுக்குப் பிரதியுத்தரமாக: இதோ, கர்த்தர் வானத்திலே மதகுகளை உண்டாக்கினாலும், இந்த வார்த்தையின் படி நடக்குமா என்று சொல்ல; இவன், இதோ, உன்னுடைய கண்களினாலே அதைக் காண்பாய், ஆனாலும் அதிலே சாப்பிடமாட்டாய் என்றான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ந்தப் பிரதானி தேவனுடைய மனுஷனுக்குப் பிரதியுத்தரமாக: இதோ, கர்த்தர் வானத்திலே மதகுகளை உண்டாக்கினாலும், இந்த வார்த்தையின் படி நடக்குமா என்று சொல்ல; இவன், இதோ, உன்னுடைய கண்களினாலே அதைக் காண்பாய், ஆனாலும் அதிலே சாப்பிடமாட்டாய் என்றான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 பிரகாரமாகத்தானே அவனுக்கு நடந்தது; ஒலிமுகவாசலிலே ஜனங்கள் அவனை நெருங்கி மிதித்ததினாலே அவன் செத்துப் 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ஷ்டரோகிகளான நாலுபேர் ஒலிமுகவாசலில் இருந்தார்கள்; அவர்கள் ஒருவரை ஒருவர் நோக்கி: நாம் இங்கே இருந்து சாகவேண்டியது என்ன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ஷ்டரோகிகளான நாலுபேர் ஒலிமுகவாசலில் இருந்தார்கள்; அவர்கள் ஒருவரை ஒருவர் நோக்கி: நாம் இங்கே இருந்து சாகவேண்டியது என்ன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ரியருடைய இராணுவத்திற்குப் போக இருட்டோடே எழுந்திருந்து, சீரியருடைய பாளயத்தின் முன்னணியில் வந்தார்கள்; அங்கே ஒருவர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ரியருடைய இராணுவத்திற்குப் போக இருட்டோடே எழுந்திருந்து, சீரியருடைய பாளயத்தின் முன்னணியில் வந்தார்கள்; அங்கே ஒருவரும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ுட்டோடே எழுந்திருந்து ஓடிப்போய், தங்கள் கூடாரங்களையும் தங்கள் குதிரைகளையும் தங்கள் கழுதைகளையும் தங்கள் பாளயத்தையும் அவைகள் இருந்த பிரகாரமாக விட்டு, தங்கள் பிராணன்மாத்திரம் தப்பும்படி ஓடிப்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ுட்டோடே எழுந்திருந்து ஓடிப்போய், தங்கள் கூடாரங்களையும் தங்கள் குதிரைகளையும் தங்கள் கழுதைகளையும் தங்கள் பாளயத்தையும் அவைகள் இருந்த பிரகாரமாக விட்டு, தங்கள் பிராணன்மாத்திரம் தப்பும்படி ஓடிப்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ിന്നെ അവർ തമ്മിൽ തമ്മിൽ: നാം ചെയ്യുന്നതു ശരിയല്ല; ഇന്നു സദ്വർത്തമാനദിവസമല്ലോ; നാമ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ണ്ടാതിരിക്കുന്നു; നേരം പുലരുംവരെ നാം താമസിച്ചാൽ നമുക്കു കുറ്റം വരും; ആകയാൽ വരുവിൻ; നാം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ധാനിയിൽ അറിവുകൊടുക്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അവർ പട്ടണവാതിൽക്കൽ ചെന്നു കാവൽക്കാരനെ വിളിച്ചു: ഞങ്ങൾ അരാംപാളയത്തിൽ പോയിരുന്നു; അവിടെ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നും ഇല്ല; ഒരു മനുഷ്യന്റെയും ശബ്ദം കേൾപ്പാനുമില്ല കുതിരകളും കഴുതകളും കെട്ടിയിരിക്കുന്നപ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്ക്കുന്നു; കൂടാരങ്ങളും അപ്പാടെ തന്നേ ഇ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ൻ കാവൽക്കാരെ വിളിച്ചു; അവർ അകത്തു രാജധാനിയിൽ അറിവു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രാജാവു രാത്രിയിൽ തന്നേ എഴുന്നേറ്റു ഭൃത്യന്മാരോടു: അരാമ്യർ നമ്മോടു ഇച്ചെയ്തതു എന്തെ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തരാം; നാം വിശന്നിരിക്കയാകുന്നു എന്നു അവർ അറിഞ്ഞിട്ടു: അവർ പട്ടണത്തിൽ നിന്നു പുറത്തുവ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ോൾ നമുക്കു അവരെ ജീവനോടെ പിടിക്കയും പട്ടണത്തിൽ കടക്കയും ചെയ്യാം എന്നുറെച്ചു അവർ പാളയം വിട്ടുപോ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യലിൽ ഒളിച്ചിരിക്കയാ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ിന്നു അവന്റെ ഭൃത്യന്മാരിൽ ഒരുത്തൻ: പട്ടണത്തിൽ ശേഷിപ്പുള്ള കുതിരകളിൽ അഞ്ചിനെ കൊണ്ടുവരട്ടെ;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ളയച്ചു നോക്കിക്കേണം; അവർ ഇവിടെ ശേഷിച്ചിരിക്കുന്ന യിസ്രായേലിന്റെ സകലപുരുഷാരവും നശിച്ചുപോയ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 സകലപുരുഷാരവും എന്നപോലെ ഇരിക്കും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ങ്ങനെ അവർ രണ്ടു രഥം കുതിരയെ കെട്ടി കൊണ്ടുവന്നു; രാജാവു അവരെ അരാമ്യസൈന്യത്തിന്റെ പിന്ന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ു: നിങ്ങൾ ചെന്നു നോക്കുവിൻ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ർ യോർദ്ദാൻ വരെ അവരുടെ പിന്നാലെ ചെന്നു; എന്നാൽ അരാമ്യർ തത്രപ്പാടിൽ എറിഞ്ഞുകളഞ്ഞ വസ്ത്ര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്റു സാധനങ്ങളും കൊണ്ടു വഴിയൊക്കെയും നിറഞ്ഞിരുന്നു; ദൂതന്മാർ മടങ്ങിവന്നു വിവരം രാജാവിനെ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ങ്ങനെ ജനം പുറപ്പെട്ടു അരാംപാളയം കൊള്ളയിട്ടു. യഹോവയുടെ വചനപ്രകാരം അന്നു ശേക്കെലിന്നു ഒരു സെയ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ോതമ്പുമാവും ശേക്കെലിന്നു രണ്ടു സെയാ യവവും വിറ്റ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രാജാവു തനിക്കു കൈത്താങ്ങൽ കൊടുക്കുന്ന അകമ്പടിനായകനെ വാതിൽക്കൽ വിചാരകനായി നിയമിച്ചിരുന്നു; ജ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ചവിട്ടിക്കളഞ്ഞു; രാജാവു ദൈവപുരുഷന്റെ അടുക്കൽ വന്നപ്പോൾ അവൻ പറഞ്ഞിരുന്നതുപോലെ അവൻ മരിച്ച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ാളെ ഈ നേരത്തു ശമർയ്യയുടെ പടിവാതിൽക്കൽ ശേക്കെലിന്നു രണ്ടു സെയാ യവവും ശേക്കെലിന്നു ഒരു സെയ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ോതമ്പുമാവും വില്ക്കുമെന്നു ദൈവപുരുഷൻ രാജാവിനോടു പറഞ്ഞപ്പോൾ ഈ അകമ്പടിനായകൻ ദൈവപുരുഷന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പ്പോൾ എലീശാ: യഹോവയുടെ അരുളപ്പാടു കേൾപ്പിൻ: നാളെ ഈ നേരത്തു ശമർയ്യയുടെ പടിവാതിൽക്കൽ ശേക്കെ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സെയാ കോതമ്പുമാവും ശേക്കലിന്നു രണ്ടു സെയാ യവവും വില്ക്കും എന്നു യഹോവ അരുളിച്ചെയ്യ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ഹോവ ആകാശത്തിൽ കിളിവാതിലുകൾ ഉണ്ടാക്കിയാലും ഈ വാക്കുപോലെ സംഭവിക്കുമോ എന്നുത്തരം പറഞ്ഞു. അ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; നിന്റെ കണ്ണുകൊണ്ടു നീ അതു കാണും; എങ്കിലും നീ അതിൽനിന്നു തിന്നുകയില്ല എന്നു പറഞ്ഞ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രാജാവിന്നു കൈത്താങ്ങൽ കൊടുക്കുന്ന അകമ്പടിനായകൻ ദൈവപുരുഷനോടു: യഹോവ ആകാശത്തിൽ കിളിവാതിലു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യാലും ഈ കാര്യം സാധിക്കുമോ എന്നു പറഞ്ഞു. അതിന്നു അവൻ: നിന്റെ കണ്ണുകൊണ്ടു നീ അതു കാണ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ും നീ അതിൽ നിന്നു തിന്നുകയ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്വണ്ണം തന്നേ അവന്നു ഭവിച്ചു; പടിവാതിൽക്കൽവെച്ചു ജനം അവനെ ചവിട്ടിക്കളഞ്ഞു; അവൻ മരിച്ച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ന്നു കുഷ്ഠരോഗികളായ നാലാൾ പടിവാതിൽക്കൽ ഉണ്ടായിരുന്നു; അവർ തമ്മിൽ തമ്മിൽ: നാം ഇവിടെ കിട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ക്കുന്നതു എന്തി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ട്ടണത്തിൽ ചെല്ലുക എന്നുവന്നാൽ പട്ടണത്തിൽ ക്ഷാമമായിക്കകൊണ്ടു നാം അവിടെവെച്ചു മരിക്കും; ഇ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ത്താലും മരിക്കും. അതുകൊണ്ടു വരിക നമുക്കു അരാമ്യപാളയത്തിൽ പോകാം; അവർ നമ്മെ ജീവനോടെ വെച്ചാൽ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ച്ചിരിക്കും; അവർ നമ്മെ കൊന്നാൽ നാം മരിക്കയേയുള്ള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ങ്ങനെ അവർ അരാംപാളയത്തിൽ പോകുവാൻ സന്ധ്യാസമയത്തു പുറപ്പെട്ടു അരാംപാളയത്തിന്റെ അറ്റത്തു വന്ന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ആരെയും കാണ്മാ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ർത്താവു അരാമ്യസൈന്യത്തെ രഥങ്ങളുടെയും കുതിരകളുടെയും മഹാസൈന്യത്തിന്റെയും ആര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പ്പിച്ചിരുന്നതുകൊണ്ടു അവർ തമ്മിൽ തമ്മിൽ: ഇതാ, നമ്മുടെ നേരെ വരേണ്ടതിന്നു യിസ്രായേൽ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ിത്യരാജാക്കന്മാരെയും മിസ്രയീംരാജാക്കന്മാരെയും നമുക്കു വിരോധമായി കൂലിക്കു വാങ്ങിയ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കൊണ്ടു അവർ സന്ധ്യാസമയത്തുതന്നേ എഴുന്നേറ്റു ഓടിപ്പോയി; കൂടാരങ്ങൾ, കുതിരകൾ, കഴുതകൾ എന്നി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ളയത്തിൽ ഇരുന്നപാടെ ഉപേക്ഷിച്ചു ജീവരക്ഷെക്കായി ഓട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 കുഷ്ഠരോഗികൾ പാളയത്തിന്റെ അറ്റത്തു എത്തി ഒരു കൂടാരത്തിന്നകത്തു കയറി തിന്നുകുടിച്ചശേഷം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 വെള്ളിയും പൊന്നും വസ്ത്രങ്ങളും എടുത്തുകൊണ്ടുപോയി ഒളിച്ചുവെച്ചു; മടങ്ങിവന്നു മറ്റൊ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ാരത്തിന്നകത്തു കയറി അതിൽനിന്നും എടുത്തു കൊണ്ടുപോയി ഒളിച്ചു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2026-10-21T04:46:51Z</dcterms:created>
  <dcterms:modified xsi:type="dcterms:W3CDTF">2026-10-21T04:46:51Z</dcterms:modified>
  <dc:title>2 രാജാക്കന്മാർ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