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presProps" Target="presProps.xml"/>
  <Relationship Id="rId65" Type="http://schemas.openxmlformats.org/officeDocument/2006/relationships/viewProps" Target="viewProps.xml"/>
  <Relationship Id="rId6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ின்னும் மோசே போய் இஸ்ரவேலர் யாவரையும் நோக்கி: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ன்று நான் நூற்றிருபது வயதுள்ளவன்; இனி நான் போக்கும் வரத்துமாயிருக்கக் கூடாது; இந்த யோர்தானை நீ கடந்துபோவதில்லை என்று கர்த்தர் என்னோடே சொல்லியிருக்கிறார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ன்று நான் நூற்றிருபது வயதுள்ளவன்; இனி நான் போக்கும் வரத்துமாயிருக்கக் கூடாது; இந்த யோர்தானை நீ கடந்துபோவதில்லை என்று கர்த்தர் என்னோடே சொல்லியிருக்கிறார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உன் தேவனாகிய கர்த்தர்தாமே உனக்கு முன்பாகக் கடந்துபோவார், அவரே உனக்கு முன்னின்று, அந்த தேசத்தரை அழிப்பார்; நீ அவர்கள் தேசத்தைச் சுதந்தரிப்பாய்; கர்த்தர் சொன்னபடியே யோசுவா உனக்கு முன்பாகக் கடந்துபோவா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உன் தேவனாகிய கர்த்தர்தாமே உனக்கு முன்பாகக் கடந்துபோவார், அவரே உனக்கு முன்னின்று, அந்த தேசத்தரை அழிப்பார்; நீ அவர்கள் தேசத்தைச் சுதந்தரிப்பாய்; கர்த்தர் சொன்னபடியே யோசுவா உனக்கு முன்பாகக் கடந்துபோவ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ர்த்தர் அழித்த எமோரியரின் ராஜாக்களாகிய சீகோனுக்கும், ஓகுக்கும், அவர்கள் தேசத்திற்கும் செய்ததுபோலவே அவர்களுக்கும் செய்வா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ர்த்தர் அழித்த எமோரியரின் ராஜாக்களாகிய சீகோனுக்கும், ஓகுக்கும், அவர்கள் தேசத்திற்கும் செய்ததுபோலவே அவர்களுக்கும் செய்வார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ான் உங்களுக்கு விதித்த கட்டளைகளின்படி அவர்களுக்குச் செய்வதற்கு கர்த்தர் அவர்களை உங்களுக்கு ஒப்புக்கொடுப்பா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ான் உங்களுக்கு விதித்த கட்டளைகளின்படி அவர்களுக்குச் செய்வதற்கு கர்த்தர் அவர்களை உங்களுக்கு ஒப்புக்கொடுப்பார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ீங்கள் பலங்கொண்டு திடமனதாயிருங்கள், அவர்களுக்குப் பயப்படவும் திகைக்கவும் வேண்டாம்; உன் தேவனாகிய, கர்த்தர்தாமே உன்னோடேகூட வருகிறார்; அவர் உன்னை விட்டு விலகுவதும் இல்லை; உன்னைக் கைவிடுவதும் இல்லை என்று சொன்ன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ீங்கள் பலங்கொண்டு திடமனதாயிருங்கள், அவர்களுக்குப் பயப்படவும் திகைக்கவும் வேண்டாம்; உன் தேவனாகிய, கர்த்தர்தாமே உன்னோடேகூட வருகிறார்; அவர் உன்னை விட்டு விலகுவதும் இல்லை; உன்னைக் கைவிடுவதும் இல்லை என்று சொன்ன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பின்பு மோசே யோசுவாவை அழைத்து, இஸ்ரவேலர் எல்லாரும் பார்த்திருக்க, அவனை நோக்கி பலங்கொண்டு திடமனதாயிரு; கர்த்தர் இவர்களுக்குக் கொடுப்பேன் என்று இவர்களுடைய பிதாக்களுக்கு ஆணையிட்ட தேசத்துக்கு நீ இந்த ஜனத்தை அழைத்துக்கொண்டுபோய், அதை இவர்கள் சுதந்தரிக்கும்படிசெய்வாய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பின்பு மோசே யோசுவாவை அழைத்து, இஸ்ரவேலர் எல்லாரும் பார்த்திருக்க, அவனை நோக்கி பலங்கொண்டு திடமனதாயிரு; கர்த்தர் இவர்களுக்குக் கொடுப்பேன் என்று இவர்களுடைய பிதாக்களுக்கு ஆணையிட்ட தேசத்துக்கு நீ இந்த ஜனத்தை அழைத்துக்கொண்டுபோய், அதை இவர்கள் சுதந்தரிக்கும்படிசெய்வாய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பின்பு மோசே யோசுவாவை அழைத்து, இஸ்ரவேலர் எல்லாரும் பார்த்திருக்க, அவனை நோக்கி பலங்கொண்டு திடமனதாயிரு; கர்த்தர் இவர்களுக்குக் கொடுப்பேன் என்று இவர்களுடைய பிதாக்களுக்கு ஆணையிட்ட தேசத்துக்கு நீ இந்த ஜனத்தை அழைத்துக்கொண்டுபோய், அதை இவர்கள் சுதந்தரிக்கும்படிசெய்வாய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ர்த்தர்தாமே உனக்கு முன்பாகப் போகிறவர், அவர் உன்னோடே இருப்பார்; அவர் உன்னை விட்டு விலகுவதுமில்லை, உன்னைக் கைவிடுவதுமில்லை; நீ பயப்படவும் கலங்கவும் வேண்டாம் என்றா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ர்த்தர்தாமே உனக்கு முன்பாகப் போகிறவர், அவர் உன்னோடே இருப்பார்; அவர் உன்னை விட்டு விலகுவதுமில்லை, உன்னைக் கைவிடுவதுமில்லை; நீ பயப்படவும் கலங்கவும் வேண்டாம் என்றா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மோசே இந்த நியாயப்பிரமாணத்தை எழுதி, அதைக் கர்த்தருடைய உடன்படிக்கைப் பெட்டியைச் சுமக்கிற லேவிபுத்திரரான ஆசாரியருக்கும் இஸ்ரவேலுடைய மூப்பர் எல்லாருக்கும் ஒப்புவித்து,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மோசே இந்த நியாயப்பிரமாணத்தை எழுதி, அதைக் கர்த்தருடைய உடன்படிக்கைப் பெட்டியைச் சுமக்கிற லேவிபுத்திரரான ஆசாரியருக்கும் இஸ்ரவேலுடைய மூப்பர் எல்லாருக்கும் ஒப்புவித்து,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்களுக்குக் கட்டளையிட்டது என்னவென்றால்: விடுதலையின் வருஷமாகிய ஒவ்வொரு ஏழாம் வருஷத்தின்முடிவிலே கூடாரப்பண்டிகையில்,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்களுக்குக் கட்டளையிட்டது என்னவென்றால்: விடுதலையின் வருஷமாகிய ஒவ்வொரு ஏழாம் வருஷத்தின்முடிவிலே கூடாரப்பண்டிகையில்,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உன் தேவனாகிய கர்த்தர் தெரிந்துகொள்ளும் ஸ்தானத்தில், இஸ்ரவேலர் எல்லாரும் அவருடைய சந்நிதியில் சேர்ந்துவந்திருக்கும்போது, இந்த நியாயப்பிரமாணத்தை இஸ்ரவேலர் எல்லாரும்கேட்க அவர்களுக்கு முன்பாக வாசிக்கக்கடவாய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உன் தேவனாகிய கர்த்தர் தெரிந்துகொள்ளும் ஸ்தானத்தில், இஸ்ரவேலர் எல்லாரும் அவருடைய சந்நிதியில் சேர்ந்துவந்திருக்கும்போது, இந்த நியாயப்பிரமாணத்தை இஸ்ரவேலர் எல்லாரும்கேட்க அவர்களுக்கு முன்பாக வாசிக்கக்கடவாய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புருஷர்களும் ஸ்திரீகளும் பிள்ளைகளும் உன் வாசல்களிலிருக்கும் அந்நியர்களும் கேட்டு, கற்றுக்கொண்டு, உங்கள் தேவனாகிய கர்த்தருக்குப் பயந்து, இந்த நியாயப்பிரமாண வார்த்தைகளின்படி யெல்லாம் செய்யக் கவனமாயிருக்கும்படிக்கும்,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புருஷர்களும் ஸ்திரீகளும் பிள்ளைகளும் உன் வாசல்களிலிருக்கும் அந்நியர்களும் கேட்டு, கற்றுக்கொண்டு, உங்கள் தேவனாகிய கர்த்தருக்குப் பயந்து, இந்த நியாயப்பிரமாண வார்த்தைகளின்படி யெல்லாம் செய்யக் கவனமாயிருக்கும்படிக்கும்,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தை அறியாத அவர்கள் பிள்ளைகளும் கேட்டு, நீங்கள் யோர்தானைக் கடந்து சுதந்தரிக்கப்போகிற தேசத்தில் உயிரோடிருக்கும் நாளெல்லாம், உங்கள் தேவனாகிய கர்த்தருக்குப் பயப்படக் கற்றுக்கொள்ளும்படிக்கும் ஜனத்தைக்கூட்டி, அதை வாசிக்கவேண்டும் என்றா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தை அறியாத அவர்கள் பிள்ளைகளும் கேட்டு, நீங்கள் யோர்தானைக் கடந்து சுதந்தரிக்கப்போகிற தேசத்தில் உயிரோடிருக்கும் நாளெல்லாம், உங்கள் தேவனாகிய கர்த்தருக்குப் பயப்படக் கற்றுக்கொள்ளும்படிக்கும் ஜனத்தைக்கூட்டி, அதை வாசிக்கவேண்டும் என்றா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பின்பு கர்த்தர் மோசேயை நோக்கி: இதோ, நீ மரிக்குங்காலம் சமீபித்திருக்கிறது; நான் யோசுவாவுக்குக் கட்டளைகொடுக்கும்படி, அவனை அழைத்துக்கொண்டு, ஆசரிப்புக் கூடாரத்தில் வந்து நில்லுங்கள் என்றார்; அப்படியே மோசேயும் யோசுவாவும் போய், ஆசரிப்புக் கூடாரத்தில் நின்றார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பின்பு கர்த்தர் மோசேயை நோக்கி: இதோ, நீ மரிக்குங்காலம் சமீபித்திருக்கிறது; நான் யோசுவாவுக்குக் கட்டளைகொடுக்கும்படி, அவனை அழைத்துக்கொண்டு, ஆசரிப்புக் கூடாரத்தில் வந்து நில்லுங்கள் என்றார்; அப்படியே மோசேயும் யோசுவாவும் போய், ஆசரிப்புக் கூடாரத்தில் நின்றார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பின்பு கர்த்தர் மோசேயை நோக்கி: இதோ, நீ மரிக்குங்காலம் சமீபித்திருக்கிறது; நான் யோசுவாவுக்குக் கட்டளைகொடுக்கும்படி, அவனை அழைத்துக்கொண்டு, ஆசரிப்புக் கூடாரத்தில் வந்து நில்லுங்கள் என்றார்; அப்படியே மோசேயும் யோசுவாவும் போய், ஆசரிப்புக் கூடாரத்தில் நின்றார்க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கர்த்தர் கூடாரத்திலே மேகஸ்தம்பத்தில் தரிசனமானார்; மேகஸ்தம்பம் கூடாரவாசல்மேல் நின்றது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கர்த்தர் மோசேயை நோக்கி: நீ உன் பிதாக்களோடே படுத்துக்கொள்ளப்போகிறாய்; இந்த ஜனங்கள் எழும்பி, தாங்கள் போயிருக்கும் தேசத்திலுள்ள அந்நிய தேவர்களைச் சோரமார்க்கமாய்ப் பின்பற்றி, என்னைவிட்டு, தங்களுடனே நான் பண்ணின உடன்படிக்கையை மீறுவார்க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கர்த்தர் மோசேயை நோக்கி: நீ உன் பிதாக்களோடே படுத்துக்கொள்ளப்போகிறாய்; இந்த ஜனங்கள் எழும்பி, தாங்கள் போயிருக்கும் தேசத்திலுள்ள அந்நிய தேவர்களைச் சோரமார்க்கமாய்ப் பின்பற்றி, என்னைவிட்டு, தங்களுடனே நான் பண்ணின உடன்படிக்கையை மீறுவார்க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கர்த்தர் மோசேயை நோக்கி: நீ உன் பிதாக்களோடே படுத்துக்கொள்ளப்போகிறாய்; இந்த ஜனங்கள் எழும்பி, தாங்கள் போயிருக்கும் தேசத்திலுள்ள அந்நிய தேவர்களைச் சோரமார்க்கமாய்ப் பின்பற்றி, என்னைவிட்டு, தங்களுடனே நான் பண்ணின உடன்படிக்கையை மீறுவார்க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ந்நாளிலே நான் அவர்கள்மேல் கோபங்கொண்டு, அவர்களைக் கைவிட்டு, என் முகத்தை அவர்களுக்கு மறைப்பேன்; அதினால் அவர்கள் பட்சிக்கப்படும்படிக்கு அநேக தீங்குகளும் இக்கட்டுகளும் அவர்களைத் தொடரும்; அந்நாளிலே அவர்கள்: எங்கள் தேவன் எங்கள் நடுவே இராததினாலே அல்லவா இந்தத் தீங்குகள் எங்களைத் தொடர்ந்தது என்பார்கள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ந்நாளிலே நான் அவர்கள்மேல் கோபங்கொண்டு, அவர்களைக் கைவிட்டு, என் முகத்தை அவர்களுக்கு மறைப்பேன்; அதினால் அவர்கள் பட்சிக்கப்படும்படிக்கு அநேக தீங்குகளும் இக்கட்டுகளும் அவர்களைத் தொடரும்; அந்நாளிலே அவர்கள்: எங்கள் தேவன் எங்கள் நடுவே இராததினாலே அல்லவா இந்தத் தீங்குகள் எங்களைத் தொடர்ந்தது என்பார்கள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ந்நாளிலே நான் அவர்கள்மேல் கோபங்கொண்டு, அவர்களைக் கைவிட்டு, என் முகத்தை அவர்களுக்கு மறைப்பேன்; அதினால் அவர்கள் பட்சிக்கப்படும்படிக்கு அநேக தீங்குகளும் இக்கட்டுகளும் அவர்களைத் தொடரும்; அந்நாளிலே அவர்கள்: எங்கள் தேவன் எங்கள் நடுவே இராததினாலே அல்லவா இந்தத் தீங்குகள் எங்களைத் தொடர்ந்தது என்பார்கள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ர்கள் வேறே தேவர்களிடத்தில் திரும்பிப்போய்ச் செய்த சகல தீமைகளினிமித்தமும் நான் அந்நாளில் என் முகத்தை மறைக்கவே மறைப்பே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இப்பொழுது நீங்கள் இந்தப் பாட்டை எழுதிக்கொண்டு, இதை இஸ்ரவேல் புத்திரருக்குப் படிப்பித்து, இந்தப்பாட்டு எனக்குச் சாட்சியாக இஸ்ரவேல் புத்திரருக்குள்ளே இருக்கும்படி இதை அவர்கள் வாயில் வழங்கப்பண்ணுங்கள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இப்பொழுது நீங்கள் இந்தப் பாட்டை எழுதிக்கொண்டு, இதை இஸ்ரவேல் புத்திரருக்குப் படிப்பித்து, இந்தப்பாட்டு எனக்குச் சாட்சியாக இஸ்ரவேல் புத்திரருக்குள்ளே இருக்கும்படி இதை அவர்கள் வாயில் வழங்கப்பண்ணுங்கள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நான் அவர்கள் பிதாக்களுக்கு ஆணையிட்டுக்கொடுத்த பாலும் தேனும் ஓடுகிற தேசத்தில் அவர்களைப் பிரவேசிக்கப்பண்ணினபின்பு, அவர்கள் புசித்துத் திர்ப்தியாகிக் கொழுத்துப்போயிருக்கும்போது, அவர்கள் வேறே தேவர்களிடத்தில் திரும்பி, அவர்களைச் சேவித்து, எனக்குக் கோபம்மூட்டி, என் உடன்படிக்கையை மீறுவார்கள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நான் அவர்கள் பிதாக்களுக்கு ஆணையிட்டுக்கொடுத்த பாலும் தேனும் ஓடுகிற தேசத்தில் அவர்களைப் பிரவேசிக்கப்பண்ணினபின்பு, அவர்கள் புசித்துத் திர்ப்தியாகிக் கொழுத்துப்போயிருக்கும்போது, அவர்கள் வேறே தேவர்களிடத்தில் திரும்பி, அவர்களைச் சேவித்து, எனக்குக் கோபம்மூட்டி, என் உடன்படிக்கையை மீறுவார்கள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நான் அவர்கள் பிதாக்களுக்கு ஆணையிட்டுக்கொடுத்த பாலும் தேனும் ஓடுகிற தேசத்தில் அவர்களைப் பிரவேசிக்கப்பண்ணினபின்பு, அவர்கள் புசித்துத் திர்ப்தியாகிக் கொழுத்துப்போயிருக்கும்போது, அவர்கள் வேறே தேவர்களிடத்தில் திரும்பி, அவர்களைச் சேவித்து, எனக்குக் கோபம்மூட்டி, என் உடன்படிக்கையை மீறுவார்கள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நேக தீங்குகளும் இக்கட்டுகளும் அவர்களைத் தொடரும்போது, அவர்கள் சந்ததியாரின் வாயில் மறந்துபோகாதிருக்கும் இந்தப் பாட்டே அவர்களுக்கு விரோதமான சாட்சி பகரும்; நான் ஆணையிட்டுக்கொடுத்த தேசத்தில் அவர்களைப் பிரவேசிக்கப்பண்ணாதிருக்கிற இப்பொழுதே அவர்கள் கொண்டிருக்கும் எண்ணம் இன்னது என்று அறிவேன் என்றார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நேக தீங்குகளும் இக்கட்டுகளும் அவர்களைத் தொடரும்போது, அவர்கள் சந்ததியாரின் வாயில் மறந்துபோகாதிருக்கும் இந்தப் பாட்டே அவர்களுக்கு விரோதமான சாட்சி பகரும்; நான் ஆணையிட்டுக்கொடுத்த தேசத்தில் அவர்களைப் பிரவேசிக்கப்பண்ணாதிருக்கிற இப்பொழுதே அவர்கள் கொண்டிருக்கும் எண்ணம் இன்னது என்று அறிவேன் என்றார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நேக தீங்குகளும் இக்கட்டுகளும் அவர்களைத் தொடரும்போது, அவர்கள் சந்ததியாரின் வாயில் மறந்துபோகாதிருக்கும் இந்தப் பாட்டே அவர்களுக்கு விரோதமான சாட்சி பகரும்; நான் ஆணையிட்டுக்கொடுத்த தேசத்தில் அவர்களைப் பிரவேசிக்கப்பண்ணாதிருக்கிற இப்பொழுதே அவர்கள் கொண்டிருக்கும் எண்ணம் இன்னது என்று அறிவேன் என்றார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ன்றைக்கே மோசே அந்தப் பாட்டை எழுதி, அதை இஸ்ரவேல் புத்திரருக்குப் படிப்பித்தான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ர் நூனின் குமாரனாகிய யோசுவாவை நோக்கி: நீ பலங்கொண்டு திடமனதாயிரு, இஸ்ரவேல் புத்திரருக்கு நான் ஆணையிட்டுக்கொடுத்த தேசத்தில் நீ அவர்களை நடத்திக்கொண்டுபோவாய்; நான் உன்னோடிருப்பேன் என்று கட்டளையிட்டார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ர் நூனின் குமாரனாகிய யோசுவாவை நோக்கி: நீ பலங்கொண்டு திடமனதாயிரு, இஸ்ரவேல் புத்திரருக்கு நான் ஆணையிட்டுக்கொடுத்த தேசத்தில் நீ அவர்களை நடத்திக்கொண்டுபோவாய்; நான் உன்னோடிருப்பேன் என்று கட்டளையிட்டார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மோசே இந்த நியாயப்பிரமாணத்தின் வார்த்தைகள் முழுவதையும் ஒரு புஸ்தகத்தில் எழுதி முடித்தபின்பு,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மோசே கர்த்தருடைய உடன்படிக்கைப் பெட்டியைச் சுமக்கிற லேவியரை நோக்கி: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நீங்கள் இந்த நியாயப்பிரமாண புஸ்தகத்தை எடுத்து, அதை உங்கள் தேவனாகிய கர்த்தருடைய உடன்படிக்கைப் பெட்டியின் பக்கத்திலே வையுங்கள்; அங்கே அது உனக்கு விரோதமான சாட்சியாயிருக்கும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நீங்கள் இந்த நியாயப்பிரமாண புஸ்தகத்தை எடுத்து, அதை உங்கள் தேவனாகிய கர்த்தருடைய உடன்படிக்கைப் பெட்டியின் பக்கத்திலே வையுங்கள்; அங்கே அது உனக்கு விரோதமான சாட்சியாயிருக்கும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நான் உன் கலகக்குணத்தையும் உன் கடினக் கழுத்தையும் அறிந்திருக்கிறேன்; இன்று நான் இன்னும் உங்களுடன் உயிரோடிருக்கையில், கர்த்தருக்கு விரோதமாகக் கலகம்பண்ணினீர்களே; என் மரணத்திற்குப்பின்பு எவ்வளவு அதிகமாய்க் கலகம்பண்ணுவீர்கள்!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நான் உன் கலகக்குணத்தையும் உன் கடினக் கழுத்தையும் அறிந்திருக்கிறேன்; இன்று நான் இன்னும் உங்களுடன் உயிரோடிருக்கையில், கர்த்தருக்கு விரோதமாகக் கலகம்பண்ணினீர்களே; என் மரணத்திற்குப்பின்பு எவ்வளவு அதிகமாய்க் கலகம்பண்ணுவீர்கள்!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உங்கள் கோத்திரங்களிலுள்ள மூப்பர் உங்கள் அதிபதிகள் எல்லாருடைய காதுகளும் கேட்கத்தக்கதாக நான் இந்த வார்த்தைகளைச் சொல்லவும், அவர்களுக்கு விரோதமாக வானத்தையும் பூமியையும் சாட்சிவைக்கவும் அவர்களை என்னிடத்தில் கூடிவரச்செய்யுங்கள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உங்கள் கோத்திரங்களிலுள்ள மூப்பர் உங்கள் அதிபதிகள் எல்லாருடைய காதுகளும் கேட்கத்தக்கதாக நான் இந்த வார்த்தைகளைச் சொல்லவும், அவர்களுக்கு விரோதமாக வானத்தையும் பூமியையும் சாட்சிவைக்கவும் அவர்களை என்னிடத்தில் கூடிவரச்செய்யுங்கள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என் மரணத்திற்குப்பின்பு நீங்கள் நிச்சயமாய் உங்களைக் கெடுத்து, நான் உங்களுக்குக் கட்டளையிட்ட வழியைவிட்டு விலகுவீர்கள்; ஆகையால், கடைசிநாட்களில் தீங்கு உங்களுக்கு நேரிடும்; உங்கள் கைக்கிரியைகளினாலே கர்த்தரைக் கோபப்படுத்தும்படிக்கு, அவர் பார்வைக்குப் பொல்லாப்பானதைச் செய்வீர்கள் என்பதை அறிவேன் என்று சொல்லி,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என் மரணத்திற்குப்பின்பு நீங்கள் நிச்சயமாய் உங்களைக் கெடுத்து, நான் உங்களுக்குக் கட்டளையிட்ட வழியைவிட்டு விலகுவீர்கள்; ஆகையால், கடைசிநாட்களில் தீங்கு உங்களுக்கு நேரிடும்; உங்கள் கைக்கிரியைகளினாலே கர்த்தரைக் கோபப்படுத்தும்படிக்கு, அவர் பார்வைக்குப் பொல்லாப்பானதைச் செய்வீர்கள் என்பதை அறிவேன் என்று சொல்லி,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என் மரணத்திற்குப்பின்பு நீங்கள் நிச்சயமாய் உங்களைக் கெடுத்து, நான் உங்களுக்குக் கட்டளையிட்ட வழியைவிட்டு விலகுவீர்கள்; ஆகையால், கடைசிநாட்களில் தீங்கு உங்களுக்கு நேரிடும்; உங்கள் கைக்கிரியைகளினாலே கர்த்தரைக் கோபப்படுத்தும்படிக்கு, அவர் பார்வைக்குப் பொல்லாப்பானதைச் செய்வீர்கள் என்பதை அறிவேன் என்று சொல்லி,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இஸ்ரவேல் சபையார் எல்லாரும் கேட்க மோசே இந்தப் பாட்டின் வார்த்தைகளை முடியும்வரையும் சொன்ன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396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3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ઇસ્રાએલી પ્રજાને ઉદેશીને મૂસાએ આ બધી બાબતો અંગે વધુમાં કહ્યું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3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“હું હવે 120 વર્ષનો થયો છું, તેથી તમને સૌને દોરવા માંટે હું શકિતમાંન નથી. યહોવાએ મને કહ્યું છ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3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ે, ‘હું યર્દન નદી પાર કરી શકીશ નહિ.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3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પરંતુ તમાંરા દેવ યહોવા તમાંરી આગળ રહીને યર્દન નદી ઓળંગશે અને તમાંરી સામેની પ્રજાઓનો નાશ કરશે અ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3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મે તેમનો પ્રદેશ કબજે કરશો. અને યહોવાની આજ્ઞા પ્રમાંણે યહોશુઆ તમાંરી આગેવાની લે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3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“યહોવાએ અમોરીઓના રાજાઓ સીહોન અને ઓગ અને તેમના દેશોનો નાશ કર્યો તે રીતે તે આ દેશમાં રહેતા લોકોન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3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ાશ કર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3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અને યહોવા તે લોકોને તમાંરા હાથમાં સુપ્રત કરશે અને તમાંરે તેમની સાથે મેં તમને આજ્ઞા કરી છે તે મુજબ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3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વર્તવ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3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તમાંરે બળવાન અને હિંમતવાન થવું, તેઓથી ગભરાવું નહિ, કારણ કે, તમાંરા યહોવા દેવ તમાંરી સાથે છે. ત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3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મને છોડી દેશે નહિ કે તમને તજી દેશે પણ નહિ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3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ત્યારબાદ મૂસાએ યહોશુઆને બોલાવડાવીને બધા ઇસ્રાએલીઓ સમક્ષ તેને કહ્યું, “બળવાન તથા હિંમતવાન થજે, દૃઢ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3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હેજે, કારણ, તારે આ લોકોને યહોવાએ એમના પિતૃઓને જે દેશ આપવાનું વચન આપ્યું હતું તે દેશમાં લઈ જવાના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3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ને તારે એ લોકોને તે દેશની ભૂમિ વહેંચી આપવાની છ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3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યહોવા જાતે તારી આગેવાની લેશે, તે તારી સાથે રહેશે, તે તારા પ્રત્યે અવિશ્વાસુ બનશે નહિ; કે ત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3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કલોે પણ મૂકશે નહિ, માંટે તું જરાય ગભરાઈશ નહિ કે નાહિંમત થઈશ નહિ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3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મૂસાએ આ નિયમ લખીને યહોવાના કરારકોશ ઉપાડનાર લેવી યાજકોને અને બધા આગેવાનોને પણ તે નિયમની એક એક નક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3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પ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3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અને તેઓને એવી આજ્ઞા કરી કે, “દર સાતમે વષેર્, એટલે કે મુકિત માંટે નક્કી કરેલા વષેર્ માંડવાન ઉત્સવ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3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વખત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3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જયારે બધા ઇસ્રાએલીઓ યહોવા તમાંરા દેવે પસંદ કરેલા સ્થાને દેવને મળવા આવે ત્યારે તમાંરે આ નિયમ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31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ાહેરમાં વાંચી સંભળાવવો, કે જેથી ઇસ્રાએલના લોકો તેઓને સાંભળી શક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31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તમાંરે સૌ પુરુષો, સ્ત્રીઓ અને બાળકો તેમ જ તમાંરા ભેગા વસતા વિદેશીઓને આ સાંભળવા માંટે સભામ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31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કત્ર કરવાં, જેથી તેઓ યહોવાથી ગભરાઇને જીવતાં શીખે અને આ નિયમોનું કાળજીપૂર્વક પાલન કર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31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અને આ નિયમથી જાણીતા નહિ એવા તેમના વંશજો પણ એ સાંભળશે, યર્દન નદીની સામેની ભૂમિ કે જે તમે કબજ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31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વા જઇ રહ્યાં છો તેમાં યહોવા તમાંરા દેવથી ગભરાતા શીખ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31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પછી યહોવાએ મૂસાને કહ્યું, “તારા મૃત્યુનો સમય નજીક આવી રહ્યો છે. યહોશુઆને બોલાવ અને તમે બં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31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ુલાકાત મંડપમાં માંરી પાસે આવો, જેથી હું તને માંરો આદેશ આપી શકું.” તેથી મૂસા અને યહોશુઆ ગયા અ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31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ુલાકાત મંડપમાં ઉભા રહ્યા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31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મુલાકાત મંડપના પ્રવેશદ્વાર પાસે યહોવાએ મેઘસ્તંભમાં દર્શન આપ્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31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યહોવાએ મૂસાને કહ્યું, “તારા પિતૃઓની જેમ તું પણ હવે મરવાની અણી પર છે. આ લોકો જે દેશમાં જઈ રહ્ય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31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ે તેમાં જઈ વિદેશીઓ ભેગા રહેશે એટલે માંરા પ્રત્યેની ભકિતથી ચલિત થઈને તેઓ તે લોકોના દેવોની પૂજા કરવ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31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ંડશે, મને છોડી દેશે અને મેં તેમની સાથે કરેલા કરારનો તેઓ ભંગ કર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31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ત્યારે માંરો કોપ તે લોકો પર ભભૂકી ઊઠશે અને હું તેઓને તજી દઈશ. અને તેમનાથી વિમુખ થઈ જઈશ. તેમના પ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31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નેક આફતો અને સંકટો ઊતરશે અને તેઓને ભરખી જશે, ત્યારે તેઓ કહેશે કે, ‘આપણા દેવ આપણી વચ્ચે નથી તેથી 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31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બધા સંકટો આપણા પર આવે છે.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31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પણ અન્ય દેવોની પૂજા કરીને તેઓએ કરેલાં પાપને કારણે હું તેમનાથી તે દિવસે માંરું મુખ તેઓથી સંતાડીશ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31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“હવે આ ગીત તું લખી લે, અને પછી તું તે ઇસ્રાએલીઓને શીખવજે, તેમનો તે શીખવા અને રટણ કરવા કહે ક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31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ેથી આ ગીત માંરા માંટે તેમની વિરુદ્ધ સાક્ષી તરીકે ઉભુ રહે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31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જે દેશ મેં એમના પિતૃઓને આપવાનું વચન આપ્યું હતું ત્યાં હું તેમને લઈ જઈશ ત્યારે તે દૂધ અને મધથ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31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ભરાતો હશે, તેઓને જેટલું ખાવું હોય તેટલું ખાશે, કે જ્યાં સુધી સંપૂર્ણ તૃપ્ત ન થાય. અને તેઓ અન્ય દેવ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31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રફ વળી જઈને તેમની પૂજા કરશે, એમ તેઓ માંરી અવજ્ઞા કરીને માંરા કરારનો ભંગ કર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31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અને તેઓના પર ભયંકર વિનાશ આવી પડે ત્યારે આ ગીત તે લોકોને તેમના દુ:ખનું કારણ યાદ કરાવશે. (કારણ ક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31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 ગીત પેઢી દર પેઢી ગવાશે.) તેઓ તે દેશમાં પ્રવેશે તે અગાઉ હું જાણું છું કે, “આ લોકો કેવા મનસૂબા ઘડ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31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31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તેથી તે જ દિવસે મૂસાએ એ ગીતના શબ્દો લખી લીધા અને તે ઇસ્રાએલીઓને શીખવ્ય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31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પછી યહોવાએ નૂનના પુત્ર યહોશુઆને કહ્યું, “બળવાન થજે અને દૃઢ રહેજે, કારણ કે, ઇસ્રાએલીઓને મેં જ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31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દેશ આપવા કહ્યું હતું ત્યાં તારે એમને લઈ જવાના છે, અને હું તારી સાથે રહીશ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31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જયારે મૂસાએ આ નિયમોના શબ્દો અથથી ઇતિ સૂધી એક પુસ્તકમાં લખવાનું પૂર્ણ કર્ય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31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ત્યાર પછી આમ કહીં તેણે યહોવાના કરારકોશને ઉપાડવાની લેવીઓને આજ્ઞા કરી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31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“આ નિયમનું પુસ્તક લો અને તેને તમાંરા દેવ યહોવાની કરારકોશની જોડે રાખો, જેથી એ ઇસ્રાએલી પ્રજા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31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ંભીર ચેતવણી તરીકે તે ત્યાં જ રહ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31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મૂસાએ તેઓને કહ્યું, તમે કેવા બળવાખોર અને હઠીલા છો તે હું જાણું છું. હું હજી તમાંરી વચ્ચે જીવત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31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ું છતાં આજે તમે યહોવાની આજ્ઞાનું ઉલ્લંઘન કરો છો, તો માંરા મૃત્યુ પછી તો તમે શું નહિ કરો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31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હવે તમાંરા બધા કુળસમૂહોના આગેવાનો, વડીલો અને અમલદારોને માંરી આગળ ભેગા કરો, જેથી હું તેઓ સાથે વા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31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ું. અને આકાશ તથા પૃથ્વીને તેઓની વિરુદ્ધ સાક્ષી તરીકે રાખ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31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મને ખબર છે કે માંરા મૃત્યુ પછી તમે દુષ્ટ થશો, મેં તમને જે માંર્ગ અપનાવવાની આજ્ઞા કરી હતી ત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31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ંર્ગ છોડી દઈને તમે યહોવાથી તથા તેમની આજ્ઞાઓથી ભટકી જશો, તેથી ભવિષ્યમાં તમાંરા પર આફત ઊતરવાની છ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31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ારણ કે યહોવાની નજરમાં જે ભૂંડું છે તે તમે કરશો અને તમે યહોવાને ખૂબ ગુસ્સે કરશો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31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પછી મૂસાએ ઇસ્રાએલીઓના સમગ્ર સમાંજના સાંભળતાં એ આખા ગીતનો પાઠ કર્યો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3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5">
  <a:themeElements>
    <a:clrScheme name="Theme6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2026-10-20T03:41:33Z</dcterms:created>
  <dcterms:modified xsi:type="dcterms:W3CDTF">2026-10-20T03:41:33Z</dcterms:modified>
  <dc:title>પુનર્નિયમ : 31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