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ஏனெனில், கர்த்தர் தாமே ஆரவாத்தோடும், பிரதான தூதனுடைய சத்தத்தோடும், தேவ எக்காளத்தோடும் வானத்திலிருந்து இறங்கிவருவார்; அப்பொழுது கிறிஸ்துவுக்குள் மரித்தவர்கள் முதலாவது எழுந்திருப்ப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ஏனெனில், கர்த்தர் தாமே ஆரவாத்தோடும், பிரதான தூதனுடைய சத்தத்தோடும், தேவ எக்காளத்தோடும் வானத்திலிருந்து இறங்கிவருவார்; அப்பொழுது கிறிஸ்துவுக்குள் மரித்தவர்கள் முதலாவது எழுந்திருப்ப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உயிரோடிருக்கும் நாமும் கர்த்தருக்கு எதிர்கொண்டுபோக மேகங்கள்மேல், அவர்களோடேகூட ஆகாயத்தில் எடுத்துக்கொள்ளப்பட்டு, இவ்விதமாய் எப்பொழுதும் கர்த்தருடனேகூட இருப்ப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உயிரோடிருக்கும் நாமும் கர்த்தருக்கு எதிர்கொண்டுபோக மேகங்கள்மேல், அவர்களோடேகூட ஆகாயத்தில் எடுத்துக்கொள்ளப்பட்டு, இவ்விதமாய் எப்பொழுதும் கர்த்தருடனேகூட இருப்ப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, இந்த வார்த்தைகளினாலே நீங்கள் ஒருவரையொருவர் தேற்றுங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, சகோதரரே, நீங்கள் இன்னின்ன பிரகாரமாய் நடக்கவும், தேவனுக்குப் பிரியமாயிருக்கவும் வேண்டுமென்று, நீங்கள் எங்களால் கேட்டு ஏற்றுக்கொண்டபடியே, அதிகமதிகமாய்த் தேறும்படிக்கு, கர்த்தராகிய இயேசுவுக்குள் உங்களை வேண்டிக்கொண்டு புத்திசொல்லுகிற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, சகோதரரே, நீங்கள் இன்னின்ன பிரகாரமாய் நடக்கவும், தேவனுக்குப் பிரியமாயிருக்கவும் வேண்டுமென்று, நீங்கள் எங்களால் கேட்டு ஏற்றுக்கொண்டபடியே, அதிகமதிகமாய்த் தேறும்படிக்கு, கர்த்தராகிய இயேசுவுக்குள் உங்களை வேண்டிக்கொண்டு புத்திசொல்லுகிறோ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ாகிய இயேசுவினாலே நாங்கள் உங்களுக்குக் கொடுத்த கட்டளைகளை அறிந்திருக்கிறீர்கள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பரிசுத்தமுள்ளவர்களாகவேண்டுமென்பதே தேவனுடைய சித்தமாயிருக்கிறது. அந்தப்படி, நீங்கள் வேசிமார்க்கத்துக்கு விலகியிருந்த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ை அறியாத அஞ்ஞானிகளைப்போல மோக இச்சைக்குட்படாமல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் உங்களுக்குக் கட்டளையிட்டபடியே, அமைதலுள்ளவர்களாயிருக்கும்படி நாடவும், உங்கள் சொந்த அலுவல்களைப் பார்க்கவும், உங்கள் சொந்தக் கைகளினாலே வேலைசெய்யவும் வேண்டுமென்று உங்களுக்குப் புத்திசொல்லுகிற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ில் அவனவன் தன்தன் சரீரபாண்டத்தைப் பரிசுத்தமாயும் கனமாயும் ஆண்டுகொள்ளும்படி அறிந்து: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விஷயத்தில் ஒருவனும் மீறாமலும் தன் சகோதரனை வஞ்சியாமலும் இருக்கவேண்டும்; முன்னமே நாங்கள் உங்களுக்குச் சொல்லி, சாட்சியாக எச்சரித்தபடியே இப்படிப்பட்ட விஷயங்களெல்லாவற்றையுங்குறித்துக் கர்த்தர் நீதியைச் சரிக்கட்டுகிறவராயிருக்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விஷயத்தில் ஒருவனும் மீறாமலும் தன் சகோதரனை வஞ்சியாமலும் இருக்கவேண்டும்; முன்னமே நாங்கள் உங்களுக்குச் சொல்லி, சாட்சியாக எச்சரித்தபடியே இப்படிப்பட்ட விஷயங்களெல்லாவற்றையுங்குறித்துக் கர்த்தர் நீதியைச் சரிக்கட்டுகிறவராயிருக்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் நம்மை அசுத்தத்திற்கல்ல பரிசுத்தத்திற்கே அழைத்திருக்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அசட்டைபண்ணுகிறவன் மனுஷரை அல்ல தமது பரிசுத்த ஆவியை நமக்குத் தந்தருளின தேவனையே அசட்டைபண்ணுகி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அசட்டைபண்ணுகிறவன் மனுஷரை அல்ல தமது பரிசுத்த ஆவியை நமக்குத் தந்தருளின தேவனையே அசட்டைபண்ணுகி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கோதர சிநேகத்தைக்குறித்து நான் உங்களுக்கு எழுதவேண்டுவதில்லை; நீங்கள் ஒருவரிலொருவர் அன்பாயிருக்கும்படிக்கு தேவனால் போதிக்கப்பட்டவர்களாயிருக்கிறீர்கள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கோதர சிநேகத்தைக்குறித்து நான் உங்களுக்கு எழுதவேண்டுவதில்லை; நீங்கள் ஒருவரிலொருவர் அன்பாயிருக்கும்படிக்கு தேவனால் போதிக்கப்பட்டவர்களாயிருக்கிறீர்கள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ப்படி நீங்கள் மக்கெதோனியா நாடெங்குமுள்ள சகோதரரெல்லாருக்கும் செய்துவருகிறீர்கள். சகோதரரே, அன்பிலே நீங்கள் இன்னும் அதிகமாய்ப் பெருகவும்;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ப்படி நீங்கள் மக்கெதோனியா நாடெங்குமுள்ள சகோதரரெல்லாருக்கும் செய்துவருகிறீர்கள். சகோதரரே, அன்பிலே நீங்கள் இன்னும் அதிகமாய்ப் பெருகவும்;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் உங்களுக்குக் கட்டளையிட்டபடியே, அமைதலுள்ளவர்களாயிருக்கும்படி நாடவும், உங்கள் சொந்த அலுவல்களைப் பார்க்கவும், உங்கள் சொந்தக் கைகளினாலே வேலைசெய்யவும் வேண்டுமென்று உங்களுக்குப் புத்திசொல்லுகிறோ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ுறம்பேயிருக்கிறவர்களைப்பற்றி யோக்கியமாய் நடந்து, ஒன்றிலும் உங்களுக்குக் குறைவில்லாதிருக்கும்படிக்க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ுறம்பேயிருக்கிறவர்களைப்பற்றி யோக்கியமாய் நடந்து, ஒன்றிலும் உங்களுக்குக் குறைவில்லாதிருக்கும்படிக்க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றியும், சகோதரரே, நித்திரையடைந்தவர்களினிமித்தம் நீங்கள் நம்பிக்கையற்றவர்களான மற்றவர்களைப் போலத் துக்கித்து, அறிவில்லாதிருக்க எனக்கு மனத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றியும், சகோதரரே, நித்திரையடைந்தவர்களினிமித்தம் நீங்கள் நம்பிக்கையற்றவர்களான மற்றவர்களைப் போலத் துக்கித்து, அறிவில்லாதிருக்க எனக்கு மனத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யேசுவானவர் மரித்து பின்பு எழுந்திருந்தாரென்று விசுவாசிக்கிறோமே; அப்படியே இயேசுவுக்குள் நித்திரையடைந்தவர்களையும் தேவன் அவரோடேகூடக் கொண்டுவருவ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யேசுவானவர் மரித்து பின்பு எழுந்திருந்தாரென்று விசுவாசிக்கிறோமே; அப்படியே இயேசுவுக்குள் நித்திரையடைந்தவர்களையும் தேவன் அவரோடேகூடக் கொண்டுவருவ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ுடைய வார்த்தையை முன்னிட்டு நாங்கள் உங்களுக்குச் சொல்லுகிறதாவது: கர்த்தருடைய வருகைமட்டும் உயிரோடிருக்கும் நாம் நித்திரையடைந்தவர்களுக்கு முந்திக்கொள்வத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ுடைய வார்த்தையை முன்னிட்டு நாங்கள் உங்களுக்குச் சொல்லுகிறதாவது: கர்த்தருடைய வருகைமட்டும் உயிரோடிருக்கும் நாம் நித்திரையடைந்தவர்களுக்கு முந்திக்கொள்வத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6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ಕರ್ತನು ತಾನೇ ಆಜ್ಞಾಘೋಷದೊಡನೆಯೂ ಪ್ರಧಾನ ದೂತನ ಶಬ್ದದೊಡನೆಯೂ ದೇವರ ತುತೂರಿಯೊಡನೆಯೂ ಆಕಾಶದಿಂದ ಇಳಿದು ಬರುವನು; ಆ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್ರಿಸ್ತನಲ್ಲಿರುವ ಸತ್ತವರು ಮೊದಲು ಎದ್ದು ಬರುವರ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ಮೇಲೆ ಜೀವದಿಂದುಳಿದಿರುವ ನಾವು ಅಂತರಿಕ್ಷದಲ್ಲಿ ಕರ್ತನನ್ನು ಎದುರುಗೊಳ್ಳುವದಕ್ಕಾಗಿ ಅವರ ಸಂಗಡಲೇ ಮೇಘ ಗಳ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ಯ್ಯಲ್ಪಡುವೆವು. ಹೀಗಾಗಿ ನಾವು ಸದಾ ಕಾಲವೂ ಕರ್ತನ ಜೊತೆಯಲ್ಲಿರುವ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ಆದ ಕಾರಣ ಈ ಮಾತುಗಳಿಂದ ಒಬ್ಬರನ್ನೊಬ್ಬರು ಸಂತೈ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ಸಹೋದರರೇ, ನೀವು ಹೇಗೆ ನಡೆದು ಕೊಂಡು ದೇವರನ್ನು ಮೆಚ್ಚಿಸಬೇಕೆಂದು ನಮ್ಮಿಂದ ಕೇಳಿರುವ ಪ್ರಕಾರವೇ ನೀವು ಹೆಚ್ಚೆಚ್ಚ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ಭಿವೃದ್ಧಿಯಾಗಬೇಕೆಂದು ನಾವು ಕರ್ತನಾದ ಯೇಸು ವಿನ ಮೂಲಕ ನಿಮ್ಮನ್ನು ಬೇಡಿಕೊಂಡು ಎಚ್ಚರಿಸುತ್ತ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ಾವು ಕರ್ತನಾದ ಯೇಸುವಿನ ಮೂಲಕ ನಿಮಗೆ ಕೊಟ್ಟ ಆಜ್ಞೆಗಳನ್ನು ನೀವು ತಿಳಿದಿದ್ದೀ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ದೇವರ ಚಿತ್ತವೇನಂದರೆ, ನೀವು ಶುದ್ಧರಾಗಿರಬೇಕೆಂಬದೇ; ಆದದರಿಂದ ಹಾದರಕ್ಕೆ ದೂರವಾಗಿರ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ಿಮ್ಮಲ್ಲಿ ಪ್ರತಿಯೊಬ್ಬನು ಪವಿತ್ರತೆಯಿಂದಲೂ ಘನತೆ ಯಿಂದಲೂ ತನ್ನ ದೇಹವನ್ನು ಕಾಪಾಡಿಕೊಳ್ಳಲು ತಿಳಿಯ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ಹೀಗಿದ್ದರೆ ನೀವು ಹೊರಗಿನವರ ಎದುರಿ ನಲ್ಲಿ ಪ್ರಾಮಾಣಿಕರಾಗಿ ನಡೆದುಕೊಳ್ಳುವಿರಿ. ನಿಮಗೆ ಯಾವದಕ್ಕ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ದೇವರನ್ನರಿಯದ ಅನ್ಯಜನಗಳಂತೆ ಕಾಮಾಭಿಲಾಷೆಗೆ ಒಳಪಡ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ಈ ವಿಷಯದಲ್ಲಿ ಯಾರೂ ಅತಿಕ್ರಮಿಸಿ ತನ್ನ ಸಹೋದರನನ್ನು ವಂಚಿಸಬಾರದು; ನಾವು ಮುಂಚೆ ತಿಳಿಸಿ ನಿಮಗೆ ಖಂಡಿತವಾಗಿ ಹೇಳ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ಕಾರ ಇವೆಲ್ಲವುಗಳ ವಿಷಯದಲ್ಲಿ ಕರ್ತನು ಮುಯ್ಯಿಗೆ ಮುಯ್ಯಿ ತೀರಿಸುವ ವನಾ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ದೇವರು ನಮ್ಮನ್ನು ಅಶುದ್ಧತೆಗೆ ಕರೆಯದೆ ಶುದ್ಧತೆಗೆ ಕರೆ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ಹೀಗಿರಲು ತಾತ್ಸಾರ ಮಾಡು ವವನು ಮನುಷ್ಯನನ್ನಲ್ಲ, ತನ್ನ ಪರಿಶುದ್ಧಾತ್ಮನನ್ನು ನಮಗೆ ದಯಪಾಲಿಸಿರುವ ದೇವರನ್ನೇ ತಾತ್ಸ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ದರೆ ಸಹೋದರ ಪ್ರೀತಿಯ ವಿಷಯದಲ್ಲಿ ನಿಮಗೆ ಬರೆಯುವದು ಅವಶ್ಯವಿಲ್ಲ; ಒಬ್ಬರನ್ನೊಬ್ಬರು ಪ್ರೀತಿಸ ಬೇಕೆಂಬ ಉಪದೇಶ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ವೇ ದೇವರಿಂದ ಹೊಂದಿದವರಾಗಿದ್ದೀ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ಸಮಸ್ತ ಮಕೆದೋನ್ಯ ದಲ್ಲಿರುವ ಸಹೋದರರನ್ನೆಲ್ಲಾ ಪ್ರೀತಿಸುವವರಾಗಿಯೇ ಇದ್ದೀರಿ; ಆದರೂ ಸಹೋದರರೇ, ನೀವು ಪ್ರೀತಿ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ನ್ನೂ ಹೆಚ್ಚುತ್ತಾ ಬರಬೇಕೆಂದು ನಾವು ನಿಮ್ಮನ್ನು ಬೇಡಿಕೊಳ್ಳುತ್ತ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ರತೆಯಿರ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ಇದಲ್ಲದೆ ನಾವು ನಿಮಗೆ ಆಜ್ಞೆ ಕೊಟ್ಟ ಪ್ರಕಾರ ನೀವು ಸುಮ್ಮನಿದ್ದು ಸ್ವಂತಕಾರ್ಯವನ್ನೇ ನಡಿಸಿಕೊಂಡು ಕೈಯಾ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ೆಲಸಮಾಡುವದನ್ನು ಕಲಿಯ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ಇದಲ್ಲದೆ ಸಹೋದರರೇ, ನಿರೀಕ್ಷೆಯಿಲ್ಲದ ಬೇರೆಯವರ ಹಾಗೆ ದುಃಖಿಸಿದಂತೆ ನಿದ್ರೆಹೋದವರ ವಿಷಯದಲ್ಲಿ ನೀ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ಿದಿರಬೇಕೆಂದು ನಾನು ಇಚ್ಚಿಸ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ಯೇಸು ಸತ್ತು ತಿರಿಗಿ ಎದ್ದನೆಂದು ನಾವು ನಂಬಿದ ಮೇಲೆ ಅದರಂತೆ ಯೇಸುವಿನ ಲ್ಲಿದ್ದುಕೊಂಡು ನಿದ್ರೆಹೋಗುವವರನ್ನು ಸ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ು ಆತನೊಡನೆ ಕರೆದುಕೊಂಡು ಬರುವನೆಂದು ನಂಬ ಬೇಕಲ್ಲವ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ಾವು ಕರ್ತನ ಮಾತಿನ ಆಧಾರದಿಂದ ನಿಮಗೆ ಹೇಳುವದೇನಂದರೆ, ಕರ್ತನು ಪ್ರತ್ಯಕ್ಷನಾಗು ವವರೆಗೂ ಜೀವದಿಂದುಳಿದಿರುವ ನಾ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ದ್ರೆಹೋದ ವರಿಗಿಂತ ಮುಂದಾಗುವದೇ ಇ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2026-06-10T11:20:58Z</dcterms:created>
  <dcterms:modified xsi:type="dcterms:W3CDTF">2026-06-10T11:20:58Z</dcterms:modified>
  <dc:title>1 தெசலோனிக்கேயர்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