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at no man go beyond and defraud his brother in any matter: because that the Lord is the avenger of all such, as we also have forewarned you and testifi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at no man go beyond and defraud his brother in any matter: because that the Lord is the avenger of all such, as we also have forewarned you and testifie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at no man go beyond and defraud his brother in any matter: because that the Lord is the avenger of all such, as we also have forewarned you and testifi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For God has not called us unto uncleanness, but unto holines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e therefore that despises, despises not man, but God, who has also given unto us his holy Spir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e therefore that despises, despises not man, but God, who has also given unto us his holy Spir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as concerning brotherly love all of you need not that I write unto you: for all of you yourselves are taught of God to love one ano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But as concerning brotherly love all of you need not that I write unto you: for all of you yourselves are taught of God to love one ano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ndeed all of you do it toward all the brethren which are in all Macedonia: but we plead to you, brethren, that all of you increase more and more;]]></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indeed all of you do it toward all the brethren which are in all Macedonia: but we plead to you, brethren, that all of you increase more and more;]]></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urthermore then we plead to you, brethren, and exhort you by the Lord Jesus, that as all of you have received of us how all of you ought to walk and to please God, so all of you would abound more and mor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at all of you study to be quiet, and to do your own business, and to work with your own hands, as we commanded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at all of you study to be quiet, and to do your own business, and to work with your own hands, as we commanded you;]]></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all of you may walk honestly toward them that are without, and that all of you may have lack of noth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all of you may walk honestly toward them that are without, and that all of you may have lack of noth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at all of you may walk honestly toward them that are without, and that all of you may have lack of noth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I would not have you to be ignorant, brethren, concerning them which are asleep, that all of you sorrow not, even as others which have no hop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I would not have you to be ignorant, brethren, concerning them which are asleep, that all of you sorrow not, even as others which have no hop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if we believe that Jesus died and rose again, even so them also which sleep in Jesus will God bring with hi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if we believe that Jesus died and rose again, even so them also which sleep in Jesus will God bring with h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is we say unto you by the word of the Lord, that we which are alive and remain unto the coming of the Lord shall not prevent them which are asleep.]]></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urthermore then we plead to you, brethren, and exhort you by the Lord Jesus, that as all of you have received of us how all of you ought to walk and to please God, so all of you would abound more and mor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For this we say unto you by the word of the Lord, that we which are alive and remain unto the coming of the Lord shall not prevent them which are asleep.]]></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 Lord himself shall descend from heaven with a shout, with the voice of the archangel, and with the trump of God: and the dead in Christ shall rise firs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 Lord himself shall descend from heaven with a shout, with the voice of the archangel, and with the trump of God: and the dead in Christ shall rise firs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we which are alive and remain shall be caught up together with them in the clouds, to meet the Lord in the air: and so shall we ever be with the Lor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we which are alive and remain shall be caught up together with them in the clouds, to meet the Lord in the air: and so shall we ever be with the Lor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Wherefore comfort one another with these word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Furthermore then we plead to you, brethren, and exhort you by the Lord Jesus, that as all of you have received of us how all of you ought to walk and to please God, so all of you would abound more and mor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For all of you know what commandments we gave you by the Lord Jesu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this is the will of God, even your sanctification, that all of you should abstain from fornica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For this is the will of God, even your sanctification, that all of you should abstain from fornicati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at every one of you should know how to possess his vessel in sanctification and honou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Not in the lust of concupiscence, even as the Gentiles which know not God:]]></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72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தெசலோனிக்கேயர்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ந்த விஷயத்தில் ஒருவனும் மீறாமலும் தன் சகோதரனை வஞ்சியாமலும் இருக்கவேண்டும்; முன்ன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ல்லி, சாட்சியாக எச்சரித்தபடியே இப்படிப்பட்ட விஷயங்களெல்லாவற்றையுங்குறித்து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ச் சரிக்கட்டுகிறவராயி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தேவன் நம்மை அசுத்தத்திற்கல்ல பரிசுத்தத்திற்கே அழைத்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ஆகையால் அசட்டைபண்ணுகிறவன் மனுஷரை அல்ல தமது பரிசுத்த ஆவியை நமக்குத் தந்தருளின தேவ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ட்டைபண்ணு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கோதர சிநேகத்தைக்குறித்து நான் உங்களுக்கு எழுதவேண்டுவதில்லை; நீங்கள் ஒருவரிலொ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யிருக்கும்படிக்கு தேவனால் போதிக்கப்பட்டவர்களா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ந்தப்படி நீங்கள் மக்கெதோனியா நாடெங்குமுள்ள சகோதரரெல்லாருக்கும் செய்துவருகிறீர்கள். சகோத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லே நீங்கள் இன்னும் அதிகமாய்ப் பெரு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ன்றியும், சகோதரரே, நீங்கள் இன்னின்ன பிரகாரமாய் நடக்கவும், தேவனுக்குப் பிரியமாயி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றம்பேயிருக்கிறவர்களைப்பற்றி யோக்கியமாய் நடந்து, ஒன்றிலும் உங்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வில்லாதிருக்கு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உங்களுக்குக் கட்டளையிட்டபடியே, அமைதலுள்ளவர்களாயிருக்கும்படி நாடவும், உங்கள் சொ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வல்களைப் பார்க்கவும், உங்கள் சொந்தக் கைகளினாலே வேலைசெய்யவும் வேண்டுமென்று உ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சொல்லு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ன்றியும், சகோதரரே, நித்திரையடைந்தவர்களினிமித்தம் நீங்கள் நம்பிக்கையற்றவர்களான மற்ற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த் துக்கித்து, அறிவில்லாதிருக்க எனக்கு மன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யேசுவானவர் மரித்து பின்பு எழுந்திருந்தாரென்று விசுவாசிக்கிறோமே; அப்படியே இயேசுவு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திரையடைந்தவர்களையும் தேவன் அவரோடேகூடக் கொண்டுவரு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டைய வார்த்தையை முன்னிட்டு நாங்கள் உங்களுக்குச் சொல்லுகிறதாவது: கர்த்தருடைய வருகை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ன்று, நீங்கள் எங்களால் கேட்டு ஏற்றுக்கொண்டபடியே, அதிகமதிகமாய்த் தேறும்படிக்கு, கர்த்தரா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டிருக்கும் நாம் நித்திரையடைந்தவர்களுக்கு முந்திக்கொள்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ஏனெனில், கர்த்தர் தாமே ஆரவாத்தோடும், பிரதான தூதனுடைய சத்தத்தோடும், தேவ எக்காளத்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லிருந்து இறங்கிவருவார்; அப்பொழுது கிறிஸ்துவுக்குள் மரித்தவர்கள் முதலாவது எழுந்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ன்பு உயிரோடிருக்கும் நாமும் கர்த்தருக்கு எதிர்கொண்டுபோக மேகங்கள்மேல், அவர்களோடேகூட ஆகா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ள்ளப்பட்டு, இவ்விதமாய் எப்பொழுதும் கர்த்தருடனேகூட இரு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கையால், இந்த வார்த்தைகளினாலே நீங்கள் ஒருவரையொருவர் தேற்று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வுக்குள் உங்களை வேண்டிக்கொண்டு புத்திசொல்லு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கிய இயேசுவினாலே நாங்கள் உங்களுக்குக் கொடுத்த கட்டளைகளை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ங்கள் பரிசுத்தமுள்ளவர்களாகவேண்டுமென்பதே தேவனுடைய சித்தமாயிருக்கிறது. அந்தப்படி,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மார்க்கத்துக்கு விலகி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வனை அறியாத அஞ்ஞானிகளைப்போல மோக இச்சைக்குட்படா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ல் அவனவன் தன்தன் சரீரபாண்டத்தைப் பரிசுத்தமாயும் கனமாயும் ஆண்டுகொள்ளும்படி அ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4]]></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2026-09-15T22:22:40Z</dcterms:created>
  <dcterms:modified xsi:type="dcterms:W3CDTF">2026-09-15T22:22:40Z</dcterms:modified>
  <dc:title>1 தெசலோனிக்கேயர்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