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ின் எல்லையருகே கீழ்த்திசைதுவக்கி மேற்றிசைமட்டும் ஆசேருக்கு ஒரு பங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ேரின் எல்லையருகே கீழ்த்திசைதுவக்கி மேற்றிசைமட்டும் நப்தலிக்கு ஒரு பங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ப்தலியின் எல்லையருகே கீழ்த்திசைதுவக்கி மேற்றிசைமட்டும் மனாசேக்கு ஒரு பங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ாசேயின் எல்லையருகே கீழ்த்திசைதுவக்கி மேற்றிசைமட்டும் எப்பிராயீமுக்கு ஒரு பங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ிராயீமின் எல்லையருகே கீழ்த்திசைதுவக்கி மேற்றிசைமட்டும் ரூபனுக்கு ஒரு பங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ூபனின் எல்லையருகே கீழ்த்திசைதுவக்கி மேற்றிசைமட்டும் தாணுக்கு ஒரு பங்கும் உண்டா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சகல கோத்திரங்களிலுமிருந்து குறிக்கப்பட்ட சிலர் நகரத்திற்காகப் பணிவிடை செய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்றக் கோத்திரங்களுக்கு உண்டாகும் பங்குகளாவன கீழ்த்திசைதுவக்கி மேற்றிசைமட்டும் பென்யமீனுக்கு ஒரு பங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்றக் கோத்திரங்களுக்கு உண்டாகும் பங்குகளாவன கீழ்த்திசைதுவக்கி மேற்றிசைமட்டும் பென்யமீனுக்கு ஒரு பங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ென்யமீன் எல்லையருகே கீழ்த்திசை துவக்கி மேற்றிசைமட்டும் சிமியோனுக்கு ஒரு பங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ின் எல்லையருகே கீழ்த்திசை துவக்கி மேற்றிசைமட்டும் இசக்காருக்கு ஒரு பங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சக்காரின் எல்லையருகே கீழ்த்திசை துவக்கி மேற்றிசைமட்டும் செபுலோனுக்கு ஒரு பங்க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புலோனின் எல்லையருகே கீழ்த்திசை துவக்கி மேற்றிசைமட்டும் காத்துக்கு ஒரு பங்கும் உண்டாயிருப்பத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கரத்தினின்று புறப்படும் வழிகளாவன: வடபுறத்திலே நாலாயிரத்தைந்நூறு கோலாகிய அளவுண்ட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ખાસ પ્રકારની ભૂમિનો કોઇ પણ ભાગ વેચવામા આવશે નહિ, તેમજ વેપાર કરવામાં અથવા વિદેશીઓ દ્વારા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યોગ કરવામાં આવશે નહિ. કારણ કે આ શ્રેષ્ઠ ભૂમિ યહોવાની છે અને તે પવિ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બાકી રહેલો 5,000 હાથ પહોળો અને 25,000 હાથ લાંબો ટુકડો પવિત્ર નથી, પણ લોકોના સામાન્ય ઉપયોગ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લોકો ત્યાં રહે અને જમીનનો ઉપયોગ કરે. એની મધ્યમાં શહેર આવ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હેર ચોરસ હોય અને તેની ચારે બાજુ 4,500 હાથની જમીન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નગરની ઉતરથી પશ્ચિમ તરફ 250 હાથ પહોળી ખુલ્લી જમીન રહેશે; તે ઘાસચારાની જમીન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વિત્રભૂમિની પાસેના ભાગમાં શહેર બાંધ્યા પછી બાકી રહેલી જમીન-10,000 હાથ પૂર્વમાં અને 10,00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્ચિમમાં તે શહેરમાં કામ કરતાં લોકો દ્વારા ખેતીવાડી માટે ઉપયોગ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વે કુળોનાં નામ અને તેઓને મળનાર પ્રદેશની વિગતો નીચે પ્રમાણે છે. ઉત્તરની સરહદે દાન કુળ; ભૂમધ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ુદ્રની ઇશાનથી હમાથના કાંઠા સુધી, હસાર-એનાન, અને દક્ષિણે આવેલા દમસ્ક અને ઉત્તરે આવેલા હમાથન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તે પ્રદેશની પૂર્વ અને પશ્ચિમ તરફની આ સરહદ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શેરનો વિસ્તાર દાનની દક્ષિણે છે અને તેની પૂર્વની અને પશ્ચિમની સરહદો પણ તેના જેવી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શેરની સરહદની લગોલગ પૂર્વ બાજુથી તે છેક પશ્ચિમ બાજુ સુધીનો એક ભાગ નફતાલી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મનાશ્શા કુળનો પ્રદેશ નફતાલીની દક્ષિણે છે અને તેની પૂર્વની અને પશ્ચિમની સરહદો તેના જેવી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નાશ્શાની સરહદને અડીને પૂર્વથી પશ્ચિમ સુધીનો એક ભાગ એફ્રાઇમનો પ્રદેશ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ફ્રાઇમની સરહદને અડીને પૂર્વથી પશ્ચિમ સુધીનો એક ભાગ રૂબેનનો પ્રદેશ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ૂબેનની સરહદને અડીને પૂર્વથી પશ્ચિમ સુધીનો એક ભાગ યહૂદાનો પ્રદેશ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એ પછીનો પૂર્વથી પશ્ચિમ સુધીનો ભાગ તે પવિત્ર ભૂમિ છે. એ 25,000 હાથ પહોળી અને વંશજોને આપેલા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ટલી જ પૂર્વ પશ્ચિમ લાંબી હશે. એની મધ્યમાં મંદિર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માંથી યહોવાને સમર્પણ કરેલો વિસ્તાર 25,000 હાથ લાંબો અને 10,000 હાથ પહોળો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પવિત્ર ભૂમિમાંથી યાજકોને એક ભાગ મળશે. ઉત્તરદક્ષિણ 25,000 હાથ અને પૂર્વપશ્ચિમ 10,000 હાથ,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ના મધ્યસ્થાને યહોવાનું મંદિર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પવિત્રભૂમિ સાદોકના વંશના યાજકો માટે રહેશે. ઇસ્રાએલીઓ આડે માગેર્ ગયા હતા ત્યારે બીજા લેવી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તેઓ આડે માગેર્ ગયા નહોતા પણ તેમણે વફાદારીપૂર્વક મારી સેવા બજા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થી બીજા લેવીઓને જે ભાગ મળે તેને અડીને જ એમને ખાસ ભાગ મળવો જોઇએ; અને તે સૌથી પવિત્ર ગણ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યાજકોના પ્રદેશની સરહદને અડીને લેવીઓનો પ્રદેશ છે, તે 25,000 હાથ લાંબો અને 10,000 હાથ પહોળ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હેરમાં કામ કરતો કોઇ પણ માણસ, પછી તે ગમે તે વંશનો હોય, એ જમીન ખેડ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આ સમગ્ર વિસ્તાર, પવિત્ર ભૂમિ અને શહેરને પણ સમાવતો સમગ્ર વિસ્તાર, ચોરસ હશે અને તેની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25,000 હાથની જમીન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આ મોટા વિસ્તારમાંથી પવિત્ર ભૂમિનો પ્રદેશ અને નગર માટેનો પ્રદેશ છોડીને જે ભૂમિ બાકી રહ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દારનો વિસ્તાર ગણાશે. પૂર્વમાં પવિત્ર ભૂમિની 25,000 હાથ લાંબી સરહદથી પૂર્વ દિશાએ આવેલી સરહદ સુધ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અને એ જ પ્રમાણે પશ્ચિમે 25,000 હાથ લંબાઇની સરહદથી પશ્ચિમ સરહદ સુધીનો પ્રદેશ આ બંને પ્ર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ંબાઇમાં કુળોના પ્રદેશ પ્રમાણે છે અને સરદારની માલિકીના ગણાશે. આ બંને પ્રદેશોની મધ્યમાં પવિત્ર મંદિ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વિત્ર ભૂમિ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રાજાની માલિકીના આ પ્રદેશોની મધ્યમાં ત્યાં લેવીઓનો વિસ્તાર અને નગરનો વિસ્તાર આવશે. રાજકુમા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ીનો આ વિસ્તાર યહૂદા અને બિન્યામીનના પ્રદેશની વચ્ચે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બાકીનાં કુળોને આપવામાં આવેલો જમીનનો ભાગ આ પ્રમાણે છે: ઇસ્રાએલ દેશની પૂર્વ સરહદથી પશ્ચિમ સરહ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નો એક ભાગ બિન્યામીન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બિન્યામીનના વિસ્તારની દક્ષિણે આવેલો એક ભાગ શિમયોનનો. બંનેની પૂર્વથી પશ્ચિમની સરહદ એક જ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ની પાસે ઇસ્સાખારનો વિસ્તાર, પૂર્વથી પશ્ચિમ સુધી શિમયોનની સરહદની દક્ષિણે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ઝબુલોનનો જે પ્રદેશ છે તે પૂર્વથી પશ્ચિમ સુધી ઇસ્સાખારની સરહદની દક્ષિણે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ગાદનો પ્રદેશ પૂર્વથી પશ્ચિમ સુધી ઝબુલોનની દક્ષિણે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ગાદના પ્રાંતની દક્ષિણ સરહદ તામારથી મરીબાથ કાદેશનાં રણદ્વીપ સુધી અને પછી વાયવ્ય દિશામાં મિસ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હદથી ભૂમધ્ય સમુદ્ર સુધ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હોવા મારા માલિકે કહ્યું, “આ રીતે તમારે ઇસ્રાએલના વંશજોને જમીન વહેંચવી જોઇએ અને આ એમના હિસ્સ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નગરના દરવાજા આ પ્રમાણે છે: ઉત્તરની સરહદ 4,500 હાથ લાંબ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નગરના દરવાજાના નામ ઇસ્રાએલનાં કુળોનાં નામો પ્રમાણે રાખવા; ઉત્તરે ત્રણ દરવાજા એક રૂબેનનો દરવાજ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યહૂદાનો દરવાજો, અને એક લેવીનો દરવા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ૂર્વ બાજુની દિવાલનું માપ 4,500 હાથ હશે. તેના ત્રણ દરવાજાઓ: યૂસફનો દરવાજો, બિન્યામીનનો દરવા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ાનનો દરવ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દક્ષિણ બાજુની દિવાલની લંબાઇ 4,500 હાથ છે. તેના ત્રણ દરવાજા શિમયોનનો દરવાજો, ઇસ્સાખારનો દરવા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ઝબુલોનનો દરવ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પશ્ચિમ બાજુની દિવાલની લંબાઇ 4,500 હાથ છે અને તેના ત્રણ દરવાજા ગાદનો દરવાજો, આશેરનો દરવાજ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ફતાલીનો દરવ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ચારે તરફ દિવાલની લંબાઇ 18,000 હાથ છે, અને તે સમયથી શહેરને ‘યહોવા શામ્માહ’ નામ પડશે જેનો અર્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“યહોવા ત્યાં છે.”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2026-10-21T10:24:26Z</dcterms:created>
  <dcterms:modified xsi:type="dcterms:W3CDTF">2026-10-21T10:24:26Z</dcterms:modified>
  <dc:title>એઝેકિયેલ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