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ன்றுபோன மாதங்களிலும் தேவன் என்னைக் காப்பாற்றிவந்த நாட்களிலும் எனக்கு உண்டாயிருந்த சீர் இப்பொழுது இருந்தால் நலம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தீபம் என் தலையின்மேல் பிரகாசித்தது; அவர் அருளின வெளிச்சத்தினால் இருளைக் கடந்துபோ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இரகசியச் செயல் என் கூடாரத்தின்மேல் இ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ர்வவல்லவர் என்னோடிருந்தார்; என் பிள்ளைகள் என்னைச் சூழ்ந்த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ாதங்களை நான் நெய்யினால் கழுவினேன்; கன்மலைகளிலிருந்து எனக்காக எண்ணெய் நதிபோல ஓடிவந்தது; அந்தச் செல்வநாட்களின் சீர் இப்போதிருந்தால் நலம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ட்டணவீதியால் வாசலுக்குள் புறப்பட்டுப்போய், வீதியில் என் ஆசனத்தைப் போடும்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லிபர் என்னைக்கண்டு ஒளித்துக்கொள்வார்கள்; முதியோர் எழுந்திருந்து நிற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புக்கள் பேசுகிறதை நிறுத்தி, கையினால் தங்கள் வாயைப் பொத்திக்கொள்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ோரின் சத்தம் அடங்கி அவர்கள் நாக்கு அவர்கள் மேல்வாயோடு ஒட்டிக்கொள்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க் கேட்ட காது என்னைப் பாக்கியவான் என்றது; என்னைக் கண்ட கண் எனக்குச் சாட்சியி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க் கேட்ட காது என்னைப் பாக்கியவான் என்றது; என்னைக் கண்ட கண் எனக்குச் சாட்சியி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ையிடுகிற ஏழையையும் திக்கற்ற பிள்ளையையும் உதவியற்றவனையும் இரட்சித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ெட்டுப்போக இருந்தவனுடைய ஆசீர்வாதம் என்மேல் வந்தது; விதவையின் இருதயத்தைக் கெம்பீரிக்கப்பண்ண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ைத் தரித்துக்கொண்டேன், அது என் உடுப்பாயிருந்தது; என் நியாயம் எனக்குச் சால்வையும் பாகையுமாய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ைத் தரித்துக்கொண்டேன், அது என் உடுப்பாயிருந்தது; என் நியாயம் எனக்குச் சால்வையும் பாகையுமாய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ுருடனுக்குக் கண்ணும், சப்பாணிக்குக் காலுமாயிருந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ளியவர்களுக்குத் தகப்பனாயிருந்து, நான் அறியாத வழக்கை ஆராய்ந்துபார்த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ளியவர்களுக்குத் தகப்பனாயிருந்து, நான் அறியாத வழக்கை ஆராய்ந்துபார்த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நியாயக்காரருடைய கடைவாய்ப் பற்களை உடைத்து, அவர்கள் பறித்ததை அவர்கள் பற்களிலிருந்து பிடுங்க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ூட்டிலே நான் ஜீவித்துப்போவேன்; என் நாட்களை மணலத்தனையாய்ப் பெருகப்பண்ணுவேன் என்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ூட்டிலே நான் ஜீவித்துப்போவேன்; என் நாட்களை மணலத்தனையாய்ப் பெருகப்பண்ணுவேன் என்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வேர் தண்ணீர்களின் ஓரமாய்ப் படர்ந்தது; என் கிளையின்மேல் பனி இராமுழுதும் தங்கி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கிமை என்னில் செழித்தோங்கி என் கையிலுள்ள என் வில் புதுப்பெலன் கொண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க்குச் செவிகொடுத்துக் காத்திருந்தார்கள்; என் ஆலோசனையைக் கேட்டு மவுனமாய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பேச்சுக்குப் பேசாமலிருந்தார்கள்; என் வசனம் அவர்கள்மேல் துளிதுளியாய் விழ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ழைக்குக் காத்திருக்கிறதுபோல் எனக்குக் காத்திருந்து, பின்மாரிக்கு ஆசையுள்ளவர்கள்போல் தங்கள் வாயை ஆவென்று திறந்த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ழைக்குக் காத்திருக்கிறதுபோல் எனக்குக் காத்திருந்து, பின்மாரிக்கு ஆசையுள்ளவர்கள்போல் தங்கள் வாயை ஆவென்று திறந்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வர்களைப் பார்த்து நகைக்கும்போது, அவர்கள் துணிகரங்கொள்ளவில்லை; என் முகக்களையை மாறச்செய்யவும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வர்களைப் பார்த்து நகைக்கும்போது, அவர்கள் துணிகரங்கொள்ளவில்லை; என் முகக்களையை மாறச்செய்யவும் இ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ழியே போக எனக்குச் சித்தமாகும்போது நான் தலைவனாய் உட்கார்ந்து இராணுவத்துக்குள் ராஜாவைப்போலும், துக்கித்தவர்களைத் தேற்றரவுபண்ணுகிறவனைப்போலும் இருந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ழியே போக எனக்குச் சித்தமாகும்போது நான் தலைவனாய் உட்கார்ந்து இராணுவத்துக்குள் ராஜாவைப்போலும், துக்கித்தவர்களைத் தேற்றரவுபண்ணுகிறவனைப்போலும் இருந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யோபு தன் பிரசங்க வாக்கியத்தைத் தொடர்ந்து சொன்னது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भला होता, कि मेरी दशा बीते हुए महीनों की सी होती, जिन दिनों में ईश्वर मेरी रक्षा करत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जब उसके दीपक का प्रकाश मेरे सिर पर रहता था, और उस से उजियाला पाकर मैं अन्धेरे में चल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वे तो मेरी जवानी के दिन थे, जब ईश्वर की मित्रता मेरे डेरे पर प्रगट होत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उस समय तक तो सर्वशक्तिमान मेरे संग रहता था, और मेरे लड़के-बाले मेरे चारों ओर रह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मैं अपने पगों को मलाई से धोता था और मेरे पास की चट्टानों से तेल की धाराएं बहा करती थ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ब जब मैं नगर के फाटक की ओर चलकर खुले स्थान में अपने बैठने का स्थान तैयार करत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तब जवान मुझे देखकर छिप जाते, और पुरनिये उठ कर खड़े हो जा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हाकिम लोग भी बोलने से रुक जाते, और हाथ से मुंह मूंदे रह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प्रधान लोग चुप रहते थे और उनकी जीभ तालू से सट जात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ोंकि जब कोई मेरा समाचार सुनता, तब वह मुझे धन्य कहता था, और जब कोई मुझे देखता, तब मेरे विष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क्षी देता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ोंकि मैं दोहाई देने वाले दीन जन को, और असहाय अनाथ को भी छुड़ा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ो नाश होने पर था मुझे आशीर्वाद देता था, और मेरे कारण विधवा आनन्द के मारे गात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ैं धर्म को पहिने रहा, और वह मुझे ढांके रहा; मेरा न्याय का काम मेरे लिये बागे और सुन्दर पगड़ी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दे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मैं अन्धों के लिये आंखें, और लंगड़ों के लिये पांव ठह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दरिद्र लोगों का मैं पिता ठहरता था, और जो मेरी पहिचान का न था उसके मुक़द्दमे का हाल मैं पूछताछ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जान ले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मैं कुटिल मनुष्यों की डाढ़ें तोड़ डालता, और उनका शिकार उनके मुंह से छीनकर बचा ले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मैं सोचता था, कि मेरे दिन बालू के किनकों के समान अनगिनत होंगे, और अपने ही बसेरे में म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 छूट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ेरी जड़ जल की ओर फैली, और मेरी डाली पर ओस रात भर पड़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ेरी महिमा ज्यों की त्यों बनी रहेगी, और मेरा धनुष मेरे हाथ में सदा नया होत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लोग मेरी ही ओर कान लगाकर ठहरे रहते थे और मेरी सम्मति सुनकर चुप रह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जब मैं बोल चुकता था, तब वे और कुछ न बोलते थे, मेरी बातें उन पर मेंह की नाईं बरसा करती थ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जैसे लोग बरसात की वैसे ही मेरी भी बाट देखते थे; और जैसे बरसात के अन्त की वर्षा के लिये वैसे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मुंह पसारे रह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ब उन को कुछ आशा न रहती थी तब मैं हंस कर उन को प्रसन्न करता था; और कोई मेरे मुंह को बिगाड़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मैं उनका मार्ग चुन लेता, और उन में मुख्य ठहर कर बैठा करता था, और जैसा सेना में राजा वा विल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वालों के बीच शान्तिदाता, वैसा ही मैं रह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य्यूब ने और भी अपनी गूढ़ बात उठाई और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2026-10-21T06:51:58Z</dcterms:created>
  <dcterms:modified xsi:type="dcterms:W3CDTF">2026-10-21T06:51:58Z</dcterms:modified>
  <dc:title>अय्यूब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