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சொல்லுகிறார்: நீங்கள் நியாயத்தைக் கைக்கொண்டு, நீதியைச் செய்யுங்கள் என் இரட்சிப்பு வரவும், என் நீதி வெளிப்படவும் சமீபமாயிருக்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சொல்லுகிறார்: நீங்கள் நியாயத்தைக் கைக்கொண்டு, நீதியைச் செய்யுங்கள் என் இரட்சிப்பு வரவும், என் நீதி வெளிப்படவும் சமீபமாயிருக்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ப்படிச் செய்கிற மனுஷனும், இதைப் பற்றிக்கொண்டிருந்து, ஓய்வுநாளைப் பரிசுத்தக் குலைச்சலாக்காதபடி ஆசரித்து, ஒரு பொல்லாப்பையும் செய்யாதபடி தன் கையைக் காத்துக்கொண்டிருக்கிற மனுபுத்திரனும் பாக்கியவ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ப்படிச் செய்கிற மனுஷனும், இதைப் பற்றிக்கொண்டிருந்து, ஓய்வுநாளைப் பரிசுத்தக் குலைச்சலாக்காதபடி ஆசரித்து, ஒரு பொல்லாப்பையும் செய்யாதபடி தன் கையைக் காத்துக்கொண்டிருக்கிற மனுபுத்திரனும் பாக்கியவ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ைச் சேர்ந்த அந்நியபுத்திரன்: கர்த்தர் என்னைத் தம்முடைய ஜனத்தைவிட்டு முற்றிலும் பிரித்துப்போடுவாரென்று சொல்லானாக; அண்ணகனும், இதோ, நான் பட்டமரமென்று சொல்லானாக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ைச் சேர்ந்த அந்நியபுத்திரன்: கர்த்தர் என்னைத் தம்முடைய ஜனத்தைவிட்டு முற்றிலும் பிரித்துப்போடுவாரென்று சொல்லானாக; அண்ணகனும், இதோ, நான் பட்டமரமென்று சொல்லானாக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ஓய்வுநாட்களை ஆசரித்து, எனக்கு இஷ்டமானவைகைளைத் தெரிந்துகொண்டு உடன்படிக்கையைப் பறறிக்கொள்ளுகிற அண்ணகர்களைக் குறித்துக் கர்த்தர் சொல்லுகிறது என்னவென்றால்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ஓய்வுநாட்களை ஆசரித்து, எனக்கு இஷ்டமானவைகைளைத் தெரிந்துகொண்டு உடன்படிக்கையைப் பறறிக்கொள்ளுகிற அண்ணகர்களைக் குறித்துக் கர்த்தர் சொல்லுகிறது என்னவென்றால்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அவர்களுக்கு என் ஆலயத்திலும், என் மதில்களுக்குள்ளும் குமாரருக்கும் குமாரத்திகளுக்குமுரிய இடத்தையும் கீர்த்தியையும்பார்க்கிலும், உத்தம இடத்தையும் கீர்த்தியையும் கொடுப்பேன், என்றும் அழியாத நித்திய நாமத்தை அவர்களுக்கு அருளுவ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அவர்களுக்கு என் ஆலயத்திலும், என் மதில்களுக்குள்ளும் குமாரருக்கும் குமாரத்திகளுக்குமுரிய இடத்தையும் கீர்த்தியையும்பார்க்கிலும், உத்தம இடத்தையும் கீர்த்தியையும் கொடுப்பேன், என்றும் அழியாத நித்திய நாமத்தை அவர்களுக்கு அருளுவ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ைச் சேவிக்கவும், கர்த்தருடைய நாமத்தை நேசிக்கவும் அவருக்கு ஊழியக்காரராயிருக்கவும், அவரைச் சேர்ந்து, ஓய்வுநாளைப் பரிசுத்தக்குலைச்சலாக்காதபடி ஆசரித்து என் உடன்படிக்கையைப் பற்றிக்கொண்டிருக்கிற அந்நியபுத்திரர் அனைவரைய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ைச் சேவிக்கவும், கர்த்தருடைய நாமத்தை நேசிக்கவும் அவருக்கு ஊழியக்காரராயிருக்கவும், அவரைச் சேர்ந்து, ஓய்வுநாளைப் பரிசுத்தக்குலைச்சலாக்காதபடி ஆசரித்து என் உடன்படிக்கையைப் பற்றிக்கொண்டிருக்கிற அந்நியபுத்திரர் அனைவரைய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ைச் சேவிக்கவும், கர்த்தருடைய நாமத்தை நேசிக்கவும் அவருக்கு ஊழியக்காரராயிருக்கவும், அவரைச் சேர்ந்து, ஓய்வுநாளைப் பரிசுத்தக்குலைச்சலாக்காதபடி ஆசரித்து என் உடன்படிக்கையைப் பற்றிக்கொண்டிருக்கிற அந்நியபுத்திரர் அனைவரையு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என் பரிசுத்த பர்வதத்துக்குக் கொண்டுவந்து: என் ஜெபவீட்டிலே அவர்களை மகிழப்பண்ணுவேன்; அவர்களுடைய சர்வாங்கதகனங்களும், அவர்களுடைய பலிகளும், என் பலிபீடத்தின்மேல் அங்கிகரிக்கப்பட்டிருக்கும்; என்னுடைய வீடு சகல ஜனங்களுக்கும் ஜெபவீடு என்னப்ப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என் பரிசுத்த பர்வதத்துக்குக் கொண்டுவந்து: என் ஜெபவீட்டிலே அவர்களை மகிழப்பண்ணுவேன்; அவர்களுடைய சர்வாங்கதகனங்களும், அவர்களுடைய பலிகளும், என் பலிபீடத்தின்மேல் அங்கிகரிக்கப்பட்டிருக்கும்; என்னுடைய வீடு சகல ஜனங்களுக்கும் ஜெபவீடு என்னப்பட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என் பரிசுத்த பர்வதத்துக்குக் கொண்டுவந்து: என் ஜெபவீட்டிலே அவர்களை மகிழப்பண்ணுவேன்; அவர்களுடைய சர்வாங்கதகனங்களும், அவர்களுடைய பலிகளும், என் பலிபீடத்தின்மேல் அங்கிகரிக்கப்பட்டிருக்கும்; என்னுடைய வீடு சகல ஜனங்களுக்கும் ஜெபவீடு என்னப்பட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ில் தள்ளுண்டவர்களைச் சேர்க்கிற கர்த்தராகிய ஆண்டவர்: அவனிடத்தில் சேர்க்கப்பட்டவர்களையல்லாமல் இன்னும் அவனிடத்தில் சேர்ப்பேன் என்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ில் தள்ளுண்டவர்களைச் சேர்க்கிற கர்த்தராகிய ஆண்டவர்: அவனிடத்தில் சேர்க்கப்பட்டவர்களையல்லாமல் இன்னும் அவனிடத்தில் சேர்ப்பேன் என்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ெளியில் சஞ்சரிக்கிற சகல மிருகங்களே, காட்டிலுள்ள சகல மிருகங்களே, பட்சிக்க வாருங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ுடைய காவற்காரர் எல்லாரும் ஒன்றும் அறியாத குருடர்; அவர்களெல்லாரும் குலைக்கமாட்டாத ஊமையான நாய்கள்; தூக்கமயக்கமாய்ப் புலம்புகிறவர்கள், படுத்துக்கொள்ளுகிறவர்கள், நித்திரைப் பிரியர்;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ுடைய காவற்காரர் எல்லாரும் ஒன்றும் அறியாத குருடர்; அவர்களெல்லாரும் குலைக்கமாட்டாத ஊமையான நாய்கள்; தூக்கமயக்கமாய்ப் புலம்புகிறவர்கள், படுத்துக்கொள்ளுகிறவர்கள், நித்திரைப் பிரியர்;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ிருப்தியடையாமலிருக்கும் பெருவயிற்று நாய்கள்; பகுத்தறிவில்லாத மேய்ப்பர்; அவர்களில் ஒவ்வொருவனும் தன் தன் வழியையும் அவனவன் தன் தன் மூலையிலிருந்து தன் தன் பொழிவையும் நோக்கிக்கொண்டிருக்கி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ிருப்தியடையாமலிருக்கும் பெருவயிற்று நாய்கள்; பகுத்தறிவில்லாத மேய்ப்பர்; அவர்களில் ஒவ்வொருவனும் தன் தன் வழியையும் அவனவன் தன் தன் மூலையிலிருந்து தன் தன் பொழிவையும் நோக்கிக்கொண்டிருக்கி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ாருங்கள், திராட்சரசத்தைக் கொண்டுவருவேன், மதுவைக் குடிப்போம்; நாளையத்தினம் இன்றையத்தினம்போலவும், இதற்கு அதிகமாகவும் இருக்கும் என்ப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ாருங்கள், திராட்சரசத்தைக் கொண்டுவருவேன், மதுவைக் குடிப்போம்; நாளையத்தினம் இன்றையத்தினம்போலவும், இதற்கு அதிகமாகவும் இருக்கும் என்ப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42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ഹോവ ഇപ്രകാരം അരുളിച്ചെയ്യുന്നു: എന്റെ രക്ഷ വരുവാനും എന്റെ നീതി വെളിപ്പെടുവാനും അടുത്തിരിക്കയ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്യായം പ്രമാണിച്ചു നീതി പ്രവർ‍ത്തി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ശബ്ബത്തിനെ അശുദ്ധമാക്കാതെ പ്രമാണിച്ചു ദോഷം ചെയ്യാതവണ്ണം തന്റെ കൈ സൂക്ഷിച്ചും കൊണ്ടു ഇ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ുന്ന മർ‍ത്യനും ഇതു മുറുകെ പിടിക്കുന്ന മനുഷ്യനും ഭാഗ്യവാ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യഹോവയോടു ചേർ‍ന്നിട്ടുള്ള അന്യജാതിക്കാരൻ‍; യഹോവ എന്നെ തന്റെ ജനത്തിൽ നിന്നു അശേഷം വേർ‍പെടുത്ത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പറയരുതു; ഷണ്ഡനും: ഞാൻ ഒരു ഉണങ്ങിയ വൃക്ഷം എന്നു പറയ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എന്റെ ശബ്ബത്തു ആചരിക്കയും എനിക്കു ഇഷ്ടമുള്ളതു തിരഞ്ഞെടുക്കയും എന്റെ നിയമം പ്രമാണിക്കയും ചെയ്യ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ഷണ്ഡന്മാരോടു യഹോവയായ ഞാൻ ഇപ്രകാരം പറയുന്ന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ഞാൻ അവർ‍ക്കു എന്റെ ആലയത്തിലും എന്റെ മതിലകങ്ങളിലും പുത്രീപുത്രന്മാരെക്കാൾ വിശേഷമായോരു ജ്ഞാപക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ാമവും കൊടുക്കും; ഛേദിക്കപ്പെടാത്ത ഒരു ശാശ്വതനാമം തന്നേ ഞാൻ അവർ‍ക്കു കൊടു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യഹോവയെ സേവിച്ചു, അവന്റെ നാമത്തെ സ്നേഹിച്ചു, അവന്റെ ദാസന്മാരായിരിക്കേണ്ടതിന്നു യഹോവയ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േർ‍ന്നുവരുന്ന അന്യജാതിക്കാരെ, ശബ്ബത്തിനെ അശുദ്ധമാക്കാതെ ആചരിക്കയും എന്റെ നിയമം പ്രമാണിച്ചു നട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ുന്നവരെ ഒക്കെയും തന്ന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ഞാൻ എന്റെ വിശുദ്ധപർ‍വ്വതത്തിലേക്കു കൊണ്ടുവന്നു, എന്റെ പ്രാർ‍ത്ഥനാലയത്തിൽ അവരെ സന്തോഷിപ്പിക്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ുടെ ഹോമയാഗങ്ങളും ഹനനയാഗങ്ങളും എന്റെ യാഗപീഠത്തിന്മേൽ പ്രസാദകരമായിരിക്കും; എന്റെ ആല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കലജാതികൾക്കും ഉള്ള പ്രാർ‍ത്ഥനാലയം എന്നു വിളിക്കപ്പെ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ഞാൻ അവരോടു, അവരുടെ ശേഖരിക്കപ്പെട്ടവരോടു തന്നേ, ഇനി മറ്റുള്ളവരെയും കൂട്ടിച്ചേർ‍ക്കും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ലിന്റെ ഭ്രഷ്ടന്മാരെ ശേഖരിക്കുന്ന ദൈവമായ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വയലിലെ സകലമൃഗങ്ങളും കാട്ടിലെ സകലമൃഗങ്ങളും ആയുള്ളോവേ, വന്നു തിന്നുകൊൾ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വന്റെ കാവൽക്കാർ‍ കുരുടന്മാർ‍; അവരെല്ലാവരും പരിജ്ഞാനമില്ലാത്തവർ‍, അവരെല്ലാവരും കുരെപ്പ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ഹിയാത്ത ഊമനായ്‍ക്കൾ തന്നേ; അവർ‍ നിദ്രാപ്രിയന്മാരായി സ്വപ്നം കണ്ടു കിടന്നുറങ്ങ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ഈ നായ്‍ക്കൾ ഒരിക്കലും തൃപ്തിപ്പെടാത്ത കൊതിയന്മാർ‍ തന്നേ; ഈ ഇടയന്മാരോ സൂക്ഷിപ്പാൻ അറിയാത്തവർ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െല്ലാവരും ഒട്ടൊഴിയാതെ താന്താന്റെ വഴിക്കും ഓരോരുത്തൻ താന്താന്റെ ലാഭത്തിന്നും തിരിഞ്ഞ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വരുവിൻ‍: ഞാൻ പോയി വീഞ്ഞു കൊണ്ടുവരാം; നമുക്കു മദ്യം കുടിക്കാം; ഇന്നത്തെപ്പോലെ നാളെയും കേമ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നേ എന്നു അവർ 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2026-10-21T01:59:26Z</dcterms:created>
  <dcterms:modified xsi:type="dcterms:W3CDTF">2026-10-21T01:59:26Z</dcterms:modified>
  <dc:title>യെശയ്യാവ് : 56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