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presProps" Target="presProps.xml"/>
  <Relationship Id="rId92" Type="http://schemas.openxmlformats.org/officeDocument/2006/relationships/viewProps" Target="viewProps.xml"/>
  <Relationship Id="rId9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ுடைய புத்திரரில் ஒருவனுக்கு மனைவியாயிருந்த ஒரு ஸ்திரீ எலிசாவைப் பார்த்து: உமது அடியானாகிய என் புருஷன் இறந்து போனான்; உமது அடியான் கர்த்தருக்குப் பயந்து நடந்தான் என்பதை அறிவீர்; கடன்கொடுத்தவன் இப்போது என் இரண்டு குமாரரையும் தனக்கு அடிமைகளாக்கிக் கொள்ள வந்தான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ுடைய புத்திரரில் ஒருவனுக்கு மனைவியாயிருந்த ஒரு ஸ்திரீ எலிசாவைப் பார்த்து: உமது அடியானாகிய என் புருஷன் இறந்து போனான்; உமது அடியான் கர்த்தருக்குப் பயந்து நடந்தான் என்பதை அறிவீர்; கடன்கொடுத்தவன் இப்போது என் இரண்டு குமாரரையும் தனக்கு அடிமைகளாக்கிக் கொள்ள வந்தா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ுடைய புத்திரரில் ஒருவனுக்கு மனைவியாயிருந்த ஒரு ஸ்திரீ எலிசாவைப் பார்த்து: உமது அடியானாகிய என் புருஷன் இறந்து போனான்; உமது அடியான் கர்த்தருக்குப் பயந்து நடந்தான் என்பதை அறிவீர்; கடன்கொடுத்தவன் இப்போது என் இரண்டு குமாரரையும் தனக்கு அடிமைகளாக்கிக் கொள்ள வந்தா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சா அவளை நோக்கி: நான் உனக்கு என்னசெய்ய வேண்டும்? வீட்டில் உன்னிடத்தில் என்ன இருக்கிறது சொல் என்றான். அதற்கு அவள்: ஒரு குடம் எண்ணெய் அல்லாமல் உமது அடியாளுடைய வீட்டில் வேறொன்றும் இல்லை என்ற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சா அவளை நோக்கி: நான் உனக்கு என்னசெய்ய வேண்டும்? வீட்டில் உன்னிடத்தில் என்ன இருக்கிறது சொல் என்றான். அதற்கு அவள்: ஒரு குடம் எண்ணெய் அல்லாமல் உமது அடியாளுடைய வீட்டில் வேறொன்றும் இல்லை என்ற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: நீ போய், உன்னுடைய அயல்வீட்டுகாரர் எல்லாரிடத்திலும் அநேகம் வெறும்பாத்திரங்களைக் கேட்டுவாங்க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: நீ போய், உன்னுடைய அயல்வீட்டுகாரர் எல்லாரிடத்திலும் அநேகம் வெறும்பாத்திரங்களைக் கேட்டுவாங்க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ள்ளே போய், உன் பிள்ளைகளுடன் உள்ளே நின்று கதவைப் பூட்டி, அந்தப் பாத்திரங்கள் எல்லாவற்றிலும் வார்த்து, நிறைந்ததை ஒரு பக்கத்தில் வை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ள்ளே போய், உன் பிள்ளைகளுடன் உள்ளே நின்று கதவைப் பூட்டி, அந்தப் பாத்திரங்கள் எல்லாவற்றிலும் வார்த்து, நிறைந்ததை ஒரு பக்கத்தில் வை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அவனிடத்திலிருந்து போய், தன் பிள்ளைகளுடன் கதவைப் பூட்டிக்கொண்டு, இவர்கள் பாத்திரங்களை அவளிடத்தில் கொடுக்க, அவள் அவைகளில் வார்த்த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அவனிடத்திலிருந்து போய், தன் பிள்ளைகளுடன் கதவைப் பூட்டிக்கொண்டு, இவர்கள் பாத்திரங்களை அவளிடத்தில் கொடுக்க, அவள் அவைகளில் வார்த்த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 பாத்திரங்கள் நிறைந்த பின், அவள் தன் மகன் ஒருவனை நோக்கி: இன்னும் ஒரு பாத்திரம் கொண்டுவா என்றாள். அதற்கு அவன்: வேறே பாத்திரம் இல்லை என்றான்; அப்பொழுது எண்ணெய் நின்று; போ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 பாத்திரங்கள் நிறைந்த பின், அவள் தன் மகன் ஒருவனை நோக்கி: இன்னும் ஒரு பாத்திரம் கொண்டுவா என்றாள். அதற்கு அவன்: வேறே பாத்திரம் இல்லை என்றான்; அப்பொழுது எண்ணெய் நின்று; போ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போய் தேவனுடைய மனுஷனுக்கு அதை அறிவித்தாள். அப்பொழுது அவன்: நீ போய் அந்த எண்ணெயை விற்று, உன் கடனைத் தீர்த்து, மீந்ததைக்கொண்டு நீயும் உன் பிள்ளைகளும் ஜீவனம்பண்ணுங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போய் தேவனுடைய மனுஷனுக்கு அதை அறிவித்தாள். அப்பொழுது அவன்: நீ போய் அந்த எண்ணெயை விற்று, உன் கடனைத் தீர்த்து, மீந்ததைக்கொண்டு நீயும் உன் பிள்ளைகளும் ஜீவனம்பண்ணுங்கள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ஒருநாள் எலிசா சூனேமுக்குப் போயிருக்கும்போது, அங்கேயிருந்த கனம்பொருந்திய ஒரு ஸ்திரீ அவனை போஜனம்பண்ண வருந்திக் கேட்டுக்கொண்டாள்; அப்படியே அவன் பயணப்பட்டு வருகிறபோதெல்லாம் போஜனம்பண்ணும்படி அங்கே வந்து தங்கு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ஒருநாள் எலிசா சூனேமுக்குப் போயிருக்கும்போது, அங்கேயிருந்த கனம்பொருந்திய ஒரு ஸ்திரீ அவனை போஜனம்பண்ண வருந்திக் கேட்டுக்கொண்டாள்; அப்படியே அவன் பயணப்பட்டு வருகிறபோதெல்லாம் போஜனம்பண்ணும்படி அங்கே வந்து தங்கு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ஒருநாள் எலிசா சூனேமுக்குப் போயிருக்கும்போது, அங்கேயிருந்த கனம்பொருந்திய ஒரு ஸ்திரீ அவனை போஜனம்பண்ண வருந்திக் கேட்டுக்கொண்டாள்; அப்படியே அவன் பயணப்பட்டு வருகிறபோதெல்லாம் போஜனம்பண்ணும்படி அங்கே வந்து தங்க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தன் புருஷனை நோக்கி: இதோ, நம்மிடத்தில் எப்போதும் வந்துபோகிற தேவனுடைய மனுஷனாகிய இவர் பரிசுத்தவான் என்று காண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தன் புருஷனை நோக்கி: இதோ, நம்மிடத்தில் எப்போதும் வந்துபோகிற தேவனுடைய மனுஷனாகிய இவர் பரிசுத்தவான் என்று காண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மெத்தையின்மேல் ஒரு சிறிய அறைவீட்டைக் கட்டி, அதில் அவருக்கு ஒரு கட்டிலையும், மேஜையையும், நாற்காலியையும், குத்துவிளக்கையும் வைப்போம்; அவர் நம்மிடத்தில் வரும்போது அங்கே தங்கலாம் என்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மெத்தையின்மேல் ஒரு சிறிய அறைவீட்டைக் கட்டி, அதில் அவருக்கு ஒரு கட்டிலையும், மேஜையையும், நாற்காலியையும், குத்துவிளக்கையும் வைப்போம்; அவர் நம்மிடத்தில் வரும்போது அங்கே தங்கலாம் என்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நாள் அவன் அங்கே வந்து, அந்த அறைவீட்டிலே தங்கி, அங்கே படுத்துக்கொண்ட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ன் வேலைக்காரனாகிய கேயாசியை நோக்கி: இந்தச் சூனேமியாளை அழைத்துக் கொண்டுவா என்றான்; அவளை அழைத்துக் கொண்டு வந்தான்; அவள் அவனுக்கு முன்பாக நின்ற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ன் வேலைக்காரனாகிய கேயாசியை நோக்கி: இந்தச் சூனேமியாளை அழைத்துக் கொண்டுவா என்றான்; அவளை அழைத்துக் கொண்டு வந்தான்; அவள் அவனுக்கு முன்பாக நின்ற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ேயாசியைப் பார்த்து: இதோ, இப்படிப்பட்ட சகல சலக்கரணையோடும் எங்களை விசாரித்து வருகிறாயே, உனக்கு நான் என்ன செய்யவேண்டும்? ராஜாவினிடத்திலாவது சேனாபதியினிடத்திலாவது உனக்காக நான் பேசவேண்டிய காரியம் உண்டோ என்று அவளைக் கேள் என்றான். அதற்கு அவள்: என் ஜனத்தின் நடுவே நான் சுகமாய்க் குடியிருக்கிறேன் என்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ேயாசியைப் பார்த்து: இதோ, இப்படிப்பட்ட சகல சலக்கரணையோடும் எங்களை விசாரித்து வருகிறாயே, உனக்கு நான் என்ன செய்யவேண்டும்? ராஜாவினிடத்திலாவது சேனாபதியினிடத்திலாவது உனக்காக நான் பேசவேண்டிய காரியம் உண்டோ என்று அவளைக் கேள் என்றான். அதற்கு அவள்: என் ஜனத்தின் நடுவே நான் சுகமாய்க் குடியிருக்கிறேன் என்ற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ேயாசியைப் பார்த்து: இதோ, இப்படிப்பட்ட சகல சலக்கரணையோடும் எங்களை விசாரித்து வருகிறாயே, உனக்கு நான் என்ன செய்யவேண்டும்? ராஜாவினிடத்திலாவது சேனாபதியினிடத்திலாவது உனக்காக நான் பேசவேண்டிய காரியம் உண்டோ என்று அவளைக் கேள் என்றான். அதற்கு அவள்: என் ஜனத்தின் நடுவே நான் சுகமாய்க் குடியிருக்கிறேன் என்ற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புருஷனிடத்தில் ஆள் அனுப்பி: நான் சீக்கிரமாய் தேவனுடைய மனுஷன் இருக்கும் இடமட்டும் போய்வரும்படிக்கு; வேலைக்காரரில் ஒருவனையும் ஒரு கழுதையையும் எனக்கு அனுப்பவேண்டும் என்று சொல்லச்சொன்ன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புருஷனிடத்தில் ஆள் அனுப்பி: நான் சீக்கிரமாய் தேவனுடைய மனுஷன் இருக்கும் இடமட்டும் போய்வரும்படிக்கு; வேலைக்காரரில் ஒருவனையும் ஒரு கழுதையையும் எனக்கு அனுப்பவேண்டும் என்று சொல்லச்சொன்ன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ுக்குச் செய்யவேண்டியது என்னவென்று கேயாசியை அவன் கேட்டதற்கு; அவன், அவளுக்குப் பிள்ளை இல்லை, அவள் புருஷனும் பெரிய வயதுள்ளவன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ுக்குச் செய்யவேண்டியது என்னவென்று கேயாசியை அவன் கேட்டதற்கு; அவன், அவளுக்குப் பிள்ளை இல்லை, அவள் புருஷனும் பெரிய வயதுள்ளவன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ன்: இது அமாவாசியும் அல்ல, ஓய்வுநாளும் அல்லவே; நீ இன்றைக்கு அவரிடத்துக்குப் போகவேண்டியது என்ன என்று கேட்கச்சொன்னான். அதற்கு அவள்: எல்லாம் சரிதான், நான் போக வேண்டியிருக்கிறது என்று சொல்லியனுப்ப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ன்: இது அமாவாசியும் அல்ல, ஓய்வுநாளும் அல்லவே; நீ இன்றைக்கு அவரிடத்துக்குப் போகவேண்டியது என்ன என்று கேட்கச்சொன்னான். அதற்கு அவள்: எல்லாம் சரிதான், நான் போக வேண்டியிருக்கிறது என்று சொல்லியனுப்ப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: அவளைக் கூப்பிடு என்றான்; அவளைக் கூப்பிட்ட போது, அவள் வந்து வாசற்படியிலே நின்ற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: ஒரு பிராண உற்பத்திகாலத்திட்டத்திலே ஒரு குமாரனை அணைத்துக் கொண்டிருப்பாய் என்றான். அதற்கு அவள்: ஏது? தேவனுடைய மனுஷனாகிய என் ஆண்டவனே, உமது அடியாளுக்கு அபத்தம் சொல்லவேண்டாம் என்ற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: ஒரு பிராண உற்பத்திகாலத்திட்டத்திலே ஒரு குமாரனை அணைத்துக் கொண்டிருப்பாய் என்றான். அதற்கு அவள்: ஏது? தேவனுடைய மனுஷனாகிய என் ஆண்டவனே, உமது அடியாளுக்கு அபத்தம் சொல்லவேண்டாம் என்ற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ழுதையின்மேல் சேணம்வைத்து ஏறி, தன் வேலைக்காரனை நோக்கி: இதை ஓட்டிக்கொண்டுபோ; நான் உனக்குச் சொன்னால் ஒழிய போகிற வழியில் எங்கும் ஓட்டத்தை நிறுத்தாதே என்று சொல்லிப் புறப்பட்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ழுதையின்மேல் சேணம்வைத்து ஏறி, தன் வேலைக்காரனை நோக்கி: இதை ஓட்டிக்கொண்டுபோ; நான் உனக்குச் சொன்னால் ஒழிய போகிற வழியில் எங்கும் ஓட்டத்தை நிறுத்தாதே என்று சொல்லிப் புறப்பட்ட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ஸ்திரீ கர்ப்பந்தரித்து, எலிசா தன்னோடே சொன்னபடி, ஒரு உற்பத்திகாலத்திட்டத்தில் ஒரு குமாரனை பெற்ற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மேல் பர்வதத்திலிருக்கிற தேவனுடைய மனுஷனிடத்திற்குப் போனாள்; தேவனுடைய மனுஷன் தூரத்திலே அவளை வரக்கண்டு, தன் வேலைக்காரனாகிய கேயாசியைப் பார்த்து: அதோ சூனேமியாள் வருகிற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ப் பிள்ளை வளர்ந்தான், ஒரு நாள் அவன் அறுப்பறுக்கிறவர்களிடத்திலிருந்த தன் தகப்பனண்டைக்குப் போயிருக்கும்போ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அவளுக்கு எதிர்கொண்டு ஓடி, நீ சுகமாயிருக்கிறாயா? உன் புருஷன் சுகமாயிருக்கிறானா? அந்தப் பிள்ளை சுகமாயிருக்கிறதா என்று அவளிடத்தில் கேள் என்றான். அவள்: சுகந்தான் என்று சொல்ல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அவளுக்கு எதிர்கொண்டு ஓடி, நீ சுகமாயிருக்கிறாயா? உன் புருஷன் சுகமாயிருக்கிறானா? அந்தப் பிள்ளை சுகமாயிருக்கிறதா என்று அவளிடத்தில் கேள் என்றான். அவள்: சுகந்தான் என்று சொல்ல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தகப்பனைப் பார்த்து: ஏன் தலை நோகிறது, என் தலை நோகிறது என்றான்; அப்பொழுது அவன் வேலைக்காரனிடத்தில், இவனை இவன் தாயினிடத்தில் எடுத்துக்கொண்டுபோய்விடு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தகப்பனைப் பார்த்து: ஏன் தலை நோகிறது, என் தலை நோகிறது என்றான்; அப்பொழுது அவன் வேலைக்காரனிடத்தில், இவனை இவன் தாயினிடத்தில் எடுத்துக்கொண்டுபோய்விடு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ர்வதத்திலிருக்கிற தேவனுடைய மனுஷனிடத்தில் வந்து, அவன் காலைப் பிடித்துக்கொண்டாள்; அப்பொழுது கேயாசி அவளை விலக்கிவிட வந்தான்; தேவனுடைய மனுஷன்: அவளைத் தடுக்காதே; அவள் ஆத்துமா துக்கமாயிருக்கிறது; கர்த்தர் அதை எனக்கு அறிவியாமல் மறைத்து வைத்தார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ர்வதத்திலிருக்கிற தேவனுடைய மனுஷனிடத்தில் வந்து, அவன் காலைப் பிடித்துக்கொண்டாள்; அப்பொழுது கேயாசி அவளை விலக்கிவிட வந்தான்; தேவனுடைய மனுஷன்: அவளைத் தடுக்காதே; அவள் ஆத்துமா துக்கமாயிருக்கிறது; கர்த்தர் அதை எனக்கு அறிவியாமல் மறைத்து வைத்தார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ர்வதத்திலிருக்கிற தேவனுடைய மனுஷனிடத்தில் வந்து, அவன் காலைப் பிடித்துக்கொண்டாள்; அப்பொழுது கேயாசி அவளை விலக்கிவிட வந்தான்; தேவனுடைய மனுஷன்: அவளைத் தடுக்காதே; அவள் ஆத்துமா துக்கமாயிருக்கிறது; கர்த்தர் அதை எனக்கு அறிவியாமல் மறைத்து வைத்தார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 எடுத்து, அவன் தாயினிடத்தில் கொண்டுபோனபோது, அவன் மத்தியானமட்டும் அவள் மடியில் இருந்து செத்துப்போ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 எடுத்து, அவன் தாயினிடத்தில் கொண்டுபோனபோது, அவன் மத்தியானமட்டும் அவள் மடியில் இருந்து செத்துப்போ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ள், நான் என் ஆண்டவனிடத்தில் ஒரு குமாரனை வேண்டும் என்று கேட்டதுண்டா? எனக்கு அபத்தம் சொல்லவேண்டாம் என்று நான் சொல்லவில்லையா என்ற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ள், நான் என் ஆண்டவனிடத்தில் ஒரு குமாரனை வேண்டும் என்று கேட்டதுண்டா? எனக்கு அபத்தம் சொல்லவேண்டாம் என்று நான் சொல்லவில்லையா என்றா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ள் ஏறிப்போய், அவனை தேவனுடைய மனுஷன் கட்டிலின்மேல் வைத்து, அவன் வைக்கப்பட்ட அறையின் கதவைப் பூட்டிக் கொண்டுபோய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ள் ஏறிப்போய், அவனை தேவனுடைய மனுஷன் கட்டிலின்மேல் வைத்து, அவன் வைக்கப்பட்ட அறையின் கதவைப் பூட்டிக் கொண்டுபோய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் கேயாசியைப் பார்த்து: நீ உன் இடையைக் கட்டிக்கொண்டு, என் தடியை உன் கையில் பிடித்துக்கொண்டு, வழியில் ஒருவனைச் சந்தித்தாலும் அவனை வினவாமலும், உன்னை ஒருவன் வினவினாலும் அவனுக்கு மறுமொழி சொல்லாமலும் போய்; என் தடியை அந்தப் பிள்ளையின் முகத்தின்மேல் வை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் கேயாசியைப் பார்த்து: நீ உன் இடையைக் கட்டிக்கொண்டு, என் தடியை உன் கையில் பிடித்துக்கொண்டு, வழியில் ஒருவனைச் சந்தித்தாலும் அவனை வினவாமலும், உன்னை ஒருவன் வினவினாலும் அவனுக்கு மறுமொழி சொல்லாமலும் போய்; என் தடியை அந்தப் பிள்ளையின் முகத்தின்மேல் வை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் கேயாசியைப் பார்த்து: நீ உன் இடையைக் கட்டிக்கொண்டு, என் தடியை உன் கையில் பிடித்துக்கொண்டு, வழியில் ஒருவனைச் சந்தித்தாலும் அவனை வினவாமலும், உன்னை ஒருவன் வினவினாலும் அவனுக்கு மறுமொழி சொல்லாமலும் போய்; என் தடியை அந்தப் பிள்ளையின் முகத்தின்மேல் வை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ள்ளையின் தாயோ: நான் உம்மை விடுகிறதில்லை என்று கர்த்தரின் ஜீவனையும் உம்முடைய ஜீவனையும் கொண்டு சொல்லுகிறேன் என்றாள்; அப்பொழுது அவன் எழுந்திருந்து அவள் பின்னே போ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யாசி அவர்களுக்கு முன்னே போய், அந்தத் தடியைப் பிள்ளையின் முகத்தின்மேல் வைத்தான்; ஆனாலும் சத்தமும் இல்லை, உணர்ச்சியும் இல்லை; ஆகையால் அவன் திரும்பி அவனுக்கு எதிர்கொண்டுவந்து: பிள்ளை விழிக்கவில்லை என்று அவனுக்கு அறிவித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யாசி அவர்களுக்கு முன்னே போய், அந்தத் தடியைப் பிள்ளையின் முகத்தின்மேல் வைத்தான்; ஆனாலும் சத்தமும் இல்லை, உணர்ச்சியும் இல்லை; ஆகையால் அவன் திரும்பி அவனுக்கு எதிர்கொண்டுவந்து: பிள்ளை விழிக்கவில்லை என்று அவனுக்கு அறிவித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யாசி அவர்களுக்கு முன்னே போய், அந்தத் தடியைப் பிள்ளையின் முகத்தின்மேல் வைத்தான்; ஆனாலும் சத்தமும் இல்லை, உணர்ச்சியும் இல்லை; ஆகையால் அவன் திரும்பி அவனுக்கு எதிர்கொண்டுவந்து: பிள்ளை விழிக்கவில்லை என்று அவனுக்கு அறிவித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வீட்டிற்குள் வந்தபோது, இதோ, அந்தப் பிள்ளை அவன் கட்டிலின்மேல் செத்துக்கிடந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ள்ளே போய்த் தங்கள் இருவருக்கும் பின்னாக அவன் கதவைப் பூட்டி, கர்த்தரை நோக்கி வேண்டுதல் செய்த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ேபோய், தன் வாய் பிள்ளையின் வாயின்மேலும், தன் கண்கள் அவன் கண்களின்மேலும், தன் உள்ளங்கைகள் அவன் உள்ளங்கைகளின்மேலும் படும்படியாக அவன்மேல் குப்புறப் படுத்துக் கொண்டான்; அப்பொழுது பிள்ளையின் உடல் அனல் கொண்ட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ேபோய், தன் வாய் பிள்ளையின் வாயின்மேலும், தன் கண்கள் அவன் கண்களின்மேலும், தன் உள்ளங்கைகள் அவன் உள்ளங்கைகளின்மேலும் படும்படியாக அவன்மேல் குப்புறப் படுத்துக் கொண்டான்; அப்பொழுது பிள்ளையின் உடல் அனல் கொண்ட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ேபோய், தன் வாய் பிள்ளையின் வாயின்மேலும், தன் கண்கள் அவன் கண்களின்மேலும், தன் உள்ளங்கைகள் அவன் உள்ளங்கைகளின்மேலும் படும்படியாக அவன்மேல் குப்புறப் படுத்துக் கொண்டான்; அப்பொழுது பிள்ளையின் உடல் அனல் கொண்ட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எழுந்து, அறைவீட்டில் இங்கும் அங்கும் உலாவி, திரும்பக் கிட்டப் போய் அவன்மேல் குப்புறப்படுத்தான்; அப்பொழுது அந்தப் பிள்ளை ஏழுதரம் தும்மித் தன் கண்களைத் திறந்த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எழுந்து, அறைவீட்டில் இங்கும் அங்கும் உலாவி, திரும்பக் கிட்டப் போய் அவன்மேல் குப்புறப்படுத்தான்; அப்பொழுது அந்தப் பிள்ளை ஏழுதரம் தும்மித் தன் கண்களைத் திறந்த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: கேயாசியைக் கூப்பிட்டு, அந்தச் சூனேமியாளை அழைத்துக்கொண்டுவா என்றான்; அவளை அழைத்துக்கொண்டு வந்தான்; அவள் அவனிடத்தில் வந்தபோது ; அவன், உன் குமாரனை எடுத்துக்கொண்டு போ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: கேயாசியைக் கூப்பிட்டு, அந்தச் சூனேமியாளை அழைத்துக்கொண்டுவா என்றான்; அவளை அழைத்துக்கொண்டு வந்தான்; அவள் அவனிடத்தில் வந்தபோது ; அவன், உன் குமாரனை எடுத்துக்கொண்டு போ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வள் உள்ளே போய், அவன் பாதத்திலே விழுந்து, தரைமட்டும் பணிந்து, தன் குமாரனை எடுத்துக் கொண்டு வெளியே போனா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லிசா கில்காலுக்குத் திரும்பிப் போய் இருக்கையில், தேசத்திலே பஞ்சம் உண்டாயிற்று; தீர்க்கதரிசிகளின் புத்திரர், அவனுக்கு முன்பாக உட்கார்ந்திருந்தார்கள்; அவன் தன் வேலைக்காரனை நோக்கி: நீ பெரிய பானையை அடுப்பிலே வைத்துத் தீர்க்கதரிசிகளின் புத்திரருக்குக் கூழ்காய்ச்சு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லிசா கில்காலுக்குத் திரும்பிப் போய் இருக்கையில், தேசத்திலே பஞ்சம் உண்டாயிற்று; தீர்க்கதரிசிகளின் புத்திரர், அவனுக்கு முன்பாக உட்கார்ந்திருந்தார்கள்; அவன் தன் வேலைக்காரனை நோக்கி: நீ பெரிய பானையை அடுப்பிலே வைத்துத் தீர்க்கதரிசிகளின் புத்திரருக்குக் கூழ்காய்ச்சு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வன் கீரைகளைப் பறிக்க வெளியிலே போய், ஒரு பேய்க்கொம்மட்டிக் கொடியைக் கண்டு, அதன் காய்களை மடி நிறைய அறுத்துவந்து, அவைகளை அரிந்து கூழ்ப்பானையிலே போட்டான்; அது இன்னதென்று அவர்களுக்குத் தெரியாதிருந்த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வன் கீரைகளைப் பறிக்க வெளியிலே போய், ஒரு பேய்க்கொம்மட்டிக் கொடியைக் கண்டு, அதன் காய்களை மடி நிறைய அறுத்துவந்து, அவைகளை அரிந்து கூழ்ப்பானையிலே போட்டான்; அது இன்னதென்று அவர்களுக்குத் தெரியாதிருந்த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வன் கீரைகளைப் பறிக்க வெளியிலே போய், ஒரு பேய்க்கொம்மட்டிக் கொடியைக் கண்டு, அதன் காய்களை மடி நிறைய அறுத்துவந்து, அவைகளை அரிந்து கூழ்ப்பானையிலே போட்டான்; அது இன்னதென்று அவர்களுக்குத் தெரியாதிருந்தத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ாப்பிட அதை ஜனங்களுக்கு வார்த்தார்கள்; அவர்கள் அந்தக் கூழில் எடுத்துச் சாப்பிடுகிறபோது, அதைச் சாப்பிடக் கூடாமல்; தேவனுடைய மனுஷனே, பானையில் சாவு இருக்கிறது என்று சத்தமிட்ட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ாப்பிட அதை ஜனங்களுக்கு வார்த்தார்கள்; அவர்கள் அந்தக் கூழில் எடுத்துச் சாப்பிடுகிறபோது, அதைச் சாப்பிடக் கூடாமல்; தேவனுடைய மனுஷனே, பானையில் சாவு இருக்கிறது என்று சத்தமிட்ட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ன், மாவைக் கொண்டுவரச்சொல்லி, அதைப் பானையிலே போட்டு, ஜனங்கள் சாப்பிடும்படி அவர்களுக்கு வார் என்றான்; அப்புறம் பானையிலே தோஷம் இல்லாமற் போயிற்று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ன், மாவைக் கொண்டுவரச்சொல்லி, அதைப் பானையிலே போட்டு, ஜனங்கள் சாப்பிடும்படி அவர்களுக்கு வார் என்றான்; அப்புறம் பானையிலே தோஷம் இல்லாமற் போயிற்று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 பாகால் சலீஷாவிலிருந்து ஒரு மனுஷன் தேவனுடைய மனுஷனுக்கு முதற்பலனான வாற்கோதுமையின் இருபது அப்பங்களையும் தாள் கதிர்களையும் கொண்டுவந்தான்; அப்பொழுது அவன்: ஜனங்களுக்குச் சாப்பிடக்கொடு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 பாகால் சலீஷாவிலிருந்து ஒரு மனுஷன் தேவனுடைய மனுஷனுக்கு முதற்பலனான வாற்கோதுமையின் இருபது அப்பங்களையும் தாள் கதிர்களையும் கொண்டுவந்தான்; அப்பொழுது அவன்: ஜனங்களுக்குச் சாப்பிடக்கொடு என்ற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ற்கு அவனுடைய பணிவிடைக்காரன்: இதை நான் நூறுபேருக்கு முன் வைப்பது எப்படி என்றான். அதற்கு அவன்: அதை ஜனங்களுக்குச் சாப்பிடக் கொடு; சாப்பிட்டபிற்பாடு இன்னும் மீதியுண்டாயி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ற்கு அவனுடைய பணிவிடைக்காரன்: இதை நான் நூறுபேருக்கு முன் வைப்பது எப்படி என்றான். அதற்கு அவன்: அதை ஜனங்களுக்குச் சாப்பிடக் கொடு; சாப்பிட்டபிற்பாடு இன்னும் மீதியுண்டாயி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ற்கு அவனுடைய பணிவிடைக்காரன்: இதை நான் நூறுபேருக்கு முன் வைப்பது எப்படி என்றான். அதற்கு அவன்: அதை ஜனங்களுக்குச் சாப்பிடக் கொடு; சாப்பிட்டபிற்பாடு இன்னும் மீதியுண்டாயி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அவர்களுக்கு முன்பாக அதை வைத்தான்; கர்த்தருடைய வார்த்தையின்படியே அவர்கள் சாப்பிட்டதுமன்றி மீதியும்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7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ಪ್ರವಾದಿಗಳ ಮಕ್ಕಳ ಹೆಂಡತಿಯರಲ್ಲಿ ಒಬ್ಬಳು ಎಲೀಷನಿಗೆ ಕೂಗಿ--ನಿನ್ನ ದಾಸ ನಾದ ನನ್ನ ಗಂಡನು ಸತ್ತನು; ನಿನ್ನ ದಾಸ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ಿಗೆ ಭಯಪಡುವವನಾಗಿದ್ದನೆಂದು ನೀನು ಬಲ್ಲೆ; ಈಗ ಸಾಲಗಾರನು ನನ್ನ ಇಬ್ಬರು ಮಕ್ಕಳನ್ನು ತನಗೆ ದಾಸ ರ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ಕೊಳ್ಳಲು ಬಂದಿದ್ದಾನೆ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ಎಲೀ ಷನು ಅವಳಿಗೆ--ನಾನು ನಿನಗೆ ಏನು ಮಾಡಬೇಕು? ಮನೆಯಲ್ಲಿ ನಿನಗೆ ಏನು ಉಂಟು, ನನಗೆ ತಿಳಿಸು ಅಂದನು. ಅವಳು--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ಕಳಿಗೆ ಒಂದು ಮೊಗೆ ಎಣ್ಣೆ ಅಲ್ಲದೆ ಮನೆಯಲ್ಲಿ ಮತ್ತೊಂದಿಲ್ಲ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ಅವನು--ನೀನು ಹೋಗಿ ಹೊರಗಿರುವ ನಿನ್ನ ಎಲ್ಲಾ ನೆರೆಮನೆಯವರಿಂದ ಬರೀ ಪಾತ್ರೆಗಳನ್ನು ಕೇಳಿಕೋ; ಸ್ವಲ್ಪಮಾತ್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ಳ್ಳ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ನು ಒಳಗೆ ಪ್ರವೇಶಿಸಿ ನೀನೂ ನಿನ್ನ ಕುಮಾರರೂ ಬಾಗಲು ಮುಚ್ಚಿ ಕೊಂಡು ಎಣ್ಣೆಯನ್ನು ಆ ಪಾತ್ರೆಗಳಲ್ಲೆಲ್ಲಾ ಹೊಯ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ಬಿದ್ದನ್ನು ಒಂದು ಕಡೆ ಇರಿಸ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ೀಗೆ ಅವಳು ಅವನನ್ನು ಬಿಟ್ಟು ಹೋಗಿ ತಾನೂ ತನ್ನ ಕುಮಾರರೂ ಬಾಗಲು ಮುಚ್ಚಿದರು; ಇವರು ಅವಳ ಬಳಿಗೆ ಪಾತ್ರ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ಂಡು ಬಂದರು; ಅವಳು ಹೊಯ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 ಪಾತ್ರೆಗಳು ತುಂಬಿದ ತರುವಾಯ ಏನಾಯಿತಂದರೆ, ಅವಳು ತನ್ನ ಮಗನಿಗೆ--ಇನ್ನೊಂದು ಪಾತ್ರೆಯನ್ನು ನನ್ನ ಬಳಿಗೆ ತಕ್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 ಅಂದಳು. ಅವನು ಅವಳಿಗೆ--ಇನ್ನು ಪಾತ್ರೆ ಇ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ಎಣ್ಣೆಯುಕ್ಕುವದು ನಿಂತು ಹೋಯಿತು. ಆಗ ಅವಳು ಬಂದು ದೇವರ ಮನುಷ್ಯನಿಗೆ ತಿಳಿಸಿದಳು. ಅವನು--ನೀನು ಹೋಗಿ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ಣ್ಣೆಯನ್ನು ಮಾರಿ ನಿನ್ನ ಸಾಲವನ್ನು ತೀರಿಸಿ ಮಿಕ್ಕದ್ದರಿಂದ ನೀನೂ ನಿನ್ನ ಮಕ್ಕಳೂ ಜೀವನ ಮಾಡ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 ಕಾಲದಲ್ಲಿ ಏನಾಯಿತಂದರೆ, ಎಲೀಷನು ಶೂನೇ ಮಿಗೆ ಹೋದನು. ಅಲ್ಲಿ ಘನವುಳ್ಳ ಒಬ್ಬ ಸ್ತ್ರೀಯು ಇದ್ದಳು. ಅವಳು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ೊಟ್ಟಿ ತಿನ್ನಲು ಬಲವಂತ ಮಾಡಿದಳು. ಹಾಗೆಯೇ ಅವನು ಆ ಮಾರ್ಗವಾಗಿ ಹೋಗುವಾಗೆಲ್ಲಾ ಅಲ್ಲಿ ರೊಟ್ಟಿ ತಿನ್ನಲು ಹೋಗುತ್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ದರಿಂದ ನನ್ನ ಗಂಡನಿಗೆ--ಇಗೋ, ನಮ್ಮ ಬಳಿಯಲ್ಲಿ ಯಾವಾಗಲೂ ಹಾದು ಹೋಗುವ ಇವನು ಪರಿಶುದ್ಧನಾದ ದೇವರ ಮನುಷ್ಯನಾಗಿದ್ದ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ಂದು ನನಗೆ ತಿಳಿಯ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ವು ಮಾಳಿಗೆಯ ಮೇಲೆ ಒಂದು ಚಿಕ್ಕ ಕೊಠಡಿಯನ್ನು ಕಟ್ಟಿಸಿ ಅದರಲ್ಲಿ ಅವನಿಗೋಸ್ಕರ ಮಂಚವನ್ನೂ ಮೇಜನ್ನೂ ಕುರ್ಚಿ 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ೀಪಸ್ತಂಭವನ್ನೂ ಇಡೋಣ. ಅವನು ನಮ್ಮ ಬಳಿಗೆ ಬರುವಾಗ ಅಲ್ಲಿ ಪ್ರವೇಶಿಸುವನ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ಒಂದು ದಿನ ಅವನು ಅಲ್ಲಿಗೆ ಬಂದು ಆ ಕೊಠಡಿ ಯಲ್ಲಿ ಪ್ರವೇಶಿಸಿ ಮಲಗಿ ಎದ್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ನು ತನ್ನ ಸೇವಕನಾದ ಗೇಹಜಿಗೆ--ನೀನು ಶೂನೇಮ್ಯಳನ್ನು ಕರೆ ಅಂದನು. ಅವನು ಅವಳನ್ನು ಕರೆದದ್ದರಿಂದ ಅವಳು ಬಂದು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ನು ಗೇಹ ಜಿಗೆ--ನೀನು ಇಗೋ, ಈ ಸಕಲ ಚಿಂತೆಯಿಂದ ನಮಗೋಸ್ಕರ ಚಿಂತಿಸಿದಿ; ನಿನಗೆ ಮಾಡಬೇಕಾದ ದ್ದೇನು? ನಿನಗ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 ಸಂಗಡಲಾದರೂ ಸೈನ್ಯಾಧಿಪತಿಯ ಸಂಗಡಲಾದರೂ ಮಾತನಾಡ ಬೇಕೋ ಎಂದು ಇವಳಿಗೆ ಹೇಳು ಅಂದನು. ಅದಕ್ಕ ವಳು--ನನ್ನ ಸ್ವಜನ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 ನಾನು ವಾಸವಾಗಿ ದ್ದೇನೆ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ಾನು ದೇವರ ಮನುಷ್ಯನ ಬಳಿಗೆ ಓಡಿಹೋಗಿ ತಿರುಗಿ ಬರುವ ಹಾಗೆ ನೀನು ದಯಮಾಡಿ ಯೌವನ ಸ್ಥರಲ್ಲಿ ಒಬ್ಬನನ್ನೂ ಕತ್ತೆ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ನ್ನೂ ನನಗೆ ಕಳುಹಿಸ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ನು--ಹಾಗಾದರೆ ಅವಳಿಗೋ ಸ್ಕರ ಮಾಡಬೇಕಾದದ್ದೇನು ಅಂದನು. ಅದಕ್ಕೆ ಗೇಹ ಜಿಯು--ಅವಳು ಮಗುವಿಲ್ಲದೆ ಇದ್ದಾಳೆ; ಅವ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ಂಡನು ಮುದುಕನಾಗಿದ್ದ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ದಕ್ಕೆ ಅವನು--ಇಂದು ಅಮಾವಾಸ್ಯೆ ಯಲ್ಲ, ಸಬ್ಬತ್ತೂ ಅಲ್ಲ; ಯಾಕೆ ನೀನು ಈ ಹೊತ್ತು ಅವನ ಬಳಿಗೆ ಹೋಗುತ್ತೀ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ಕ್ಕವಳು --ಒಳ್ಳೇದಾಗಿರುವದ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ಪ್ರವಾ ದಿಯು--ಅವಳನ್ನು ಕರೆ ಅಂದನು. ಅವನು ಅವಳನ್ನು ಕರೆದಾಗ ಅವಳು ಬಾಗಲಲ್ಲಿ ನಿಂತ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ಅವನು--ನೀನು ಬರುವ ವರುಷ ಇದೇ ಕಾಲದಲ್ಲಿ ಒಬ್ಬ ಮಗನನ್ನು ಅಪ್ಪಿಕೊಳ್ಳುವಿ ಅಂದನು. ಅದಕ್ಕವಳುಹಾಗಲ್ಲ,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ನೇ, ನನ್ನ ಒಡೆಯನೇ, ನಿನ್ನ ಸೇವಕಳಿಗೆ ನೀನು ಸುಳ್ಳು ಹೇಳಬೇಡ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ಗ ಅವಳು ಕತ್ತೆಯ ಮೇಲೆ ತಡಿಯನ್ನು ಹಾಕಿಸಿ ತನ್ನ ಸೇವಕನಿಗೆ --ನಡಿಸಿಕೊಂಡು ಹೋಗು; ನಾನು ನಿನಗೆ ಹೇಳುವ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ೋಸ್ಕರ ಸವಾರಿಯನ್ನು ತಡಮಾಡ ಬೇಡವೆಂದು ಹೇಳಿ ಕರ್ಮೆಲು ಬೆಟ್ಟದಲ್ಲಿರುವ ದೇವರ ಮನುಷ್ಯನ ಬಳಿಗೆ ಬ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 ಸ್ತ್ರೀಯು ಗರ್ಭಧರಿಸಿ ಎಲೀಷನು ತನಗೆ ಹೇಳಿದಂತೆ ಮುಂದಿನ ವರುಷ ಅದೇ ಕಾಲದಲ್ಲಿ ಒಬ್ಬ ಮಗನನ್ನು ಹೆತ್ತ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ಗ ಏನಾಯಿತಂದರೆ, ದೇವರ ಮನುಷ್ಯನು ದೂರದಿಂದ ಅವಳನ್ನು ನೋಡಿ ಅವನು ತನ್ನ ಸೇವಕನಾದ ಗೇಹಜಿಗೆ -- ಇಗೋ, ಆ ಶೂನೇಮ್ಯ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ರೆ ಆ ಮಗುವು ಬೆಳೆದಾಗ ಒಂದು ದಿನ ಅವನು ಬೆಳೆ ಕೊಯ್ಯುವವರ ಬಳಿಯಲ್ಲಿರುವ ತನ್ನ ತಂದೆಯ ಬಳಿಗ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ೀನು ಅವಳನ್ನು ಎದುರುಗೊ ಳ್ಳಲು ಓಡಿಹೋಗಿ ಅವಳಿಗೆ--ನಿನಗೆ ಕ್ಷೇಮವೋ? ನಿನ್ನ ಗಂಡನಿಗೆ ಕ್ಷೇಮವೋ? ಮಗುವಿಗೆ ಕ್ಷೇಮವ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ಕೇಳ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ಅವನು ತನ್ನ ತಂದೆಗೆ--ನನ್ನ ತಲೆ, ನನ್ನ ತಲೆ ಅಂದನು. ತಂದೆಯು ಒಬ್ಬ ಹುಡುಗನಿಗೆ--ಅವನನ್ನು ಅವನ ತಾಯಿಯ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ಿಕೊಂಡು ಹೋಗ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ವಳು--ಕ್ಷೇಮವು ಅಂದಳು. ಅವಳು ಬೆಟ್ಟದ ಮೇಲಿದ್ದ, ದೇವರ ಮನು ಷ್ಯನ ಬಳಿಗೆ ಬಂದು ಅವನ ಪಾದಗಳನ್ನು ಹಿಡಿದಳು.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ಳನ್ನು ತಳ್ಳಲು ಗೇಹಜಿಯು ಹತ್ತಿರ ಬಂದ ದರಿಂದ ದೇವರ ಮನುಷ್ಯನು--ಅವಳನ್ನು ಬಿಡು; ಅವಳ ಹೃದಯದಲ್ಲಿ ದುಃಖವಿದೆ;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ನನಗೆ ತಿಳಿಸದೆ ಮರೆಮಾಡಿದ್ದ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ಹುಡು ಗನು ಅವನನ್ನು ಅವನ ತಾಯಿಯ ಬಳಿಗೆ ಎತ್ತಿಕೊಂಡು ಹೋದನು. ಅವನು ಮಧ್ಯಾಹ್ನದ ವರೆಗೂ ಅವಳ ತೊಡೆಯ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ುಕೊಂಡು ಸತ್ತು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ಗ ಅವಳು--ನಾನು ನನ್ನ ಒಡೆಯನಿಂದ ಕುಮಾರನನ್ನು ಕೇಳಿಕೊಂಡೆನೋ? ನನ್ನನ್ನು ಮೋಸಗೊಳಿಸಬೇಡ ವೆಂದು ನಾನು ಹೇಳಲಿಲ್ಲವ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ಅವಳು ಏರಿ ಹೋಗಿ ಅವನನ್ನು ದೇವರ ಮನುಷ್ಯನ ಮಂಚದಮೇಲೆ ಮಲಗಿಸಿ ಅವನಿಗೋಸ್ಕರ ಬಾಗಲು ಹಾಕಿ ಹೊರಟು ತನ್ನ ಗಂಡ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ದು 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ಗ ಅವನು ಗೇಹಜಿಗೆ--ನೀನು ನಿನ್ನ ನಡುವನ್ನು ಕಟ್ಟಿ ಕೊಂಡು ನನ್ನ ಕೋಲನ್ನು ನಿನ್ನ ಕೈಯಲ್ಲಿ ಹಿಡುಕೊಂಡು ಹೋಗ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ಯಾವನಾದರೂ ಎದುರುಗೊಂಡರೆ ಅವನನ್ನು ವಂದಿಸಬೇಡ; ಯಾವನಾದರೂ ನಿನ್ನನ್ನು ವಂದಿಸಿದರೆ ಅವನಿಗೆ ಪ್ರತ್ಯುತ್ತರ ಹೇಳಬೇಡ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ಕೋಲನ್ನು ಆ ಹುಡುಗನ ಮುಖದ ಮೇಲೆ ಹಾ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ದರೆ ಹುಡುಗನ ತಾಯಿ--ಕರ್ತನ ಜೀವದಾಣೆ, ಮತ್ತು ನಿನ್ನ ಜೀವದಾಣೆ, ನಾನು ನಿನ್ನನ್ನು ಬಿಡುವದಿಲ್ಲ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ಗ ಅವನೆದ್ದು ಅವಳ ಹಿಂದೆ ಹೋದನು. ಗೇಹಜಿಯು ಅವರಿಗೆ ಮುಂದಾಗಿ ಹೋಗಿ ಆ ಕೋಲನ್ನು ಹುಡುಗನ ಮುಖದ ಮೇಲೆ ಇಟ್ಟನು.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ಬ್ದವಾದರೂ ಆಲೈಸುವದಾದರೂ ಇಲ್ಲದೆ ಇತ್ತು. ಆದದರಿಂದ ಅವನು ಎದುರುಗೊಳ್ಳಲು ತಿರಿಗಿ ಹೋಗಿ ಎಲೀಷನಿಗೆ--ಹುಡುಗನು ಎಚ್ಚರ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ಎಲೀಷನು ಮನೆಯಲ್ಲಿ ಬಂದಾಗ ಇಗೋ, ಆ ಹುಡುಗನು ಸತ್ತವನಾಗಿದ್ದು ತನ್ನ ಮಂಚದ ಮೇಲೆ ಮಲಗಿಸಲ್ಪಟ್ಟ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ವನು ಒಳಗೆ ಪ್ರವೇ ಶಿಸಿ ಯಾರೂ ಒಳಗೆ ಬಾರದಂತೆ ಆ ಕೋಣೆಯ ಬಾಗಲು ಮುಚ್ಚಿಕೊಂಡು ಕರ್ತನನ್ನು ಪ್ರಾರ್ಥ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ಅವನು ಏರಿಹೋಗಿ ಮಗುವಿನ ಮೇಲೆ ಮಲಗಿ ಕೊಂಡು ತನ್ನ ಬಾಯಿಯನ್ನು ಅವನ ಬಾಯಿಯ ಮೇಲೆಯೂ ತನ್ನ ಕಣ್ಣುಗಳನ್ನು ಅವನ ಕಣ್ಣ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ಯೂ ತನ್ನ ಕೈಗಳನ್ನು ಅವನ ಕೈಗಳ ಮೇಲೆಯೂ ಇರಿಸಿದನು. ಅವನು ಮೇಲೆ ಬೋರ್ಲಬಿದ್ದದರಿಂದ ಮಗುವಿನ ಶರೀರವು ಬೆಚ್ಚ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ಗ ಅವನು ತಿರುಗಿ ಬಂದು ಮನೆಯಲ್ಲಿ ಸ್ವಲ್ಪಹೊತ್ತು ಅತ್ತಿತ್ತ ತಿರುಗಾಡಿ ಏರಿಹೋಗಿ ಅವನ ಮೇಲೆ ಬೋರ್ಲ ಬಿದ್ದನು. ಆಗ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ಡುಗನು ಏಳು ಸಾರಿ ಸೀತು ತರುವಾಯ ತನ್ನ ಕಣ್ಣುಗಳನ್ನು ತೆರ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ಆಗ ಅವನು ಗೇಹಜಿಯನ್ನು ಕರೆದು--ಶೂನೇಮ್ಯಳನ್ನು ಕರೆ ಅಂದನು. ಅವನು ಅವಳನ್ನು ಕರೆದನು. ಅವಳು ಬಂದಾಗ ಅವನು--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ಮಾರನನ್ನು ತಕ್ಕೊಂಡು ಹೋಗ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ಆಗ ಅವಳು ಬಂದು ಅವನ ಪಾದಗಳ ಮೇಲೆ ಬಿದ್ದು ಸಾಷ್ಟಾಂಗ ನಮಸ್ಕಾರ ಮಾಡಿ ತನ್ನ ಮಗನನ್ನು ಎತ್ತಿಕೊಂಡು ಹೋ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ಎಲೀಷನು ತಿರುಗಿ ಗಿಲ್ಗಾಲಿಗೆ ಬಂದಾಗ ದೇಶ ದಲ್ಲಿ ಬರ ಉಂಟಾಗಿತ್ತು. ಪ್ರವಾದಿಗಳ ಮಕ್ಕಳು ಅವನ ಮುಂದೆ ಕುಳಿತಿರ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ತನ್ನ ಸೇವಕನಿಗೆನೀನು ದೊಡ್ಡ ಗಡಿಗೆಯನ್ನು ಮೇಲಿಟ್ಟು ಪ್ರವಾದಿಗಳ ಮಕ್ಕಳಿಗೋಸ್ಕರ ಆಹಾರವನ್ನು ಬೇಯಿಸ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ಒಬ್ಬನು ಪಲ್ಯವನ್ನು ತರಲು ಅಡವಿಗೆ ಹೋಗಿ ಅಡವಿಯ ಬಳ್ಳಿಯನ್ನು ನೋಡಿ ಅಡವಿಯ ಕಾಯಿ ಗಳನ್ನು ತನ್ನ ಉಡಿಯ ತುಂ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ಿಸಿಕೊಂಡು ಬಂದು ಅವುಗಳನ್ನು ಕೊಯಿದು ಆಹಾರವಿರುವ ಗಡಿಗೆಯಲ್ಲಿ ಹಾಕಿದನು; ಯಾಕಂದರೆ ಅವರು ಅವುಗಳನ್ನು ಅರಿ ಯ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ಜನರಿಗೆ ಅದನ್ನು ತಿನ್ನುವದಕ್ಕೆ ಬಡಿಸಿದರು. ಆಹಾರವನ್ನು ತಿನ್ನುತ್ತಿರುವಾಗ ಏನಾಯಿ ತಂದರೆ, ಅವರು--ದೇವರ ಮನುಷ್ಯನ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ಡಿಗೆಯಲ್ಲಿ ವಿಷ ಎಂದು ಕೂಗಿದರು. ಯಾಕಂದರೆ ಅದರಲ್ಲಿದ್ದದ್ದನ್ನು ಅವರು ತಿನ್ನಲಾರದೆ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ಆಗ ಅವನು ಹಿಟ್ಟನ್ನು ತಕ್ಕೊಂಡು ಬರ ಹೇಳಿ ಅದನ್ನು ಗಡಿಗೆಯಲ್ಲಿ ಹಾಕಿ ಜನರು ತಿನ್ನುವದಕ್ಕೆ ಬಡಿಸಿರಿ ಅಂದನು. ಆಗ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ಡಿಗೆಯಲ್ಲಿ ಕೆಟ್ಟದ್ದೇನೂ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ಇದಲ್ಲದೆ ಬಾಳ್‌ಷಾಲಿಷಾದಿಂದ ಒಬ್ಬ ಮನು ಷ್ಯನು ದೇವರ ಮನುಷ್ಯನಿಗೆ ಮೊದಲ ಫಲವಾದ ಜವೆಗೋದಿಯ ಇಪ್ಪತ್ತು ರೊಟ್ಟಿ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ಳಿ ನಿಂದ ತುಂಬಿದ ತೆನೆಗಳನ್ನೂ ತಕ್ಕೊಂಡು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ಆಗ ಅವನು--ಜನರಿಗೆ ಕೊಡು; ಅವರು ತಿನ್ನಲಿ ಅಂದನು. ಆದರೆ ಅವನ ಸೇವಕನು ಇದನ್ನು ನೂರು ಮಂದಿಗೆ ಬಡಿಸುವದು ಹೇ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 ಅದಕ್ಕವನು -- ಜನರಿಗೆ ಕೊಡು; ಅವರು ತಿನ್ನಲಿ; ಅವರು ತಿಂದು ಇನ್ನೂ ಉಳಿಸಿ ಬಿಡುವರೆಂದು ಕರ್ತನು ಹೇಳುತ್ತಾ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ಹಾಗೆಯೇ ಅವನು ಅವರ ಮುಂದೆ ಇಟ್ಟನು. ಕರ್ತನ ವಾಕ್ಯದ ಪ್ರಕಾರ ಅವರು ತಿಂದು ಉಳಿಸ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2026-10-20T05:18:39Z</dcterms:created>
  <dcterms:modified xsi:type="dcterms:W3CDTF">2026-10-20T05:18:39Z</dcterms:modified>
  <dc:title>2 ಅರಸುಗಳು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