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2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காத்த எபின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ாதம் நம்பி நான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ம் வந்தாலும் நஷ்டம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என்னோடு இ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மா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இயேசுவே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ேரத்தில் காத்திரை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ாய் கொண்டு சேர்த்திரை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கள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ப்புகள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நீர் யுத்தம் செய்தீர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ஏக்கமெல்லாம் நீர் அறிந்திரை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ினைத்தை நீர் கொடுத்தீர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கள் எல்லாம் ஜெயமாய் மா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ாய் என்னை நடத்தின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2026-10-31T02:49:01Z</dcterms:created>
  <dcterms:modified xsi:type="dcterms:W3CDTF">2026-10-31T02:49:01Z</dcterms:modified>
  <dc:title>துதிப் பாடல்கள் : 398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