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saying, This people say, The time is not come, the time that the LORD's house should be buil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peaks the LORD of hosts, saying, This people say, The time is not come, the time that the LORD's house should be buil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came the word of the LORD by Haggai the prophet, say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s it time for you, O all of you, to dwell in your covered over houses, and this house lie wast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s it time for you, O all of you, to dwell in your covered over houses, and this house lie wast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refore thus says the LORD of hosts; Consider your way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sown much, and bring in little; all of you eat, but all of you have not enough; all of you drink, but all of you are not filled with drink; all of you clothe you, but there is none warm; and he that earns wages earns wages to put it into a bag with ho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sown much, and bring in little; all of you eat, but all of you have not enough; all of you drink, but all of you are not filled with drink; all of you clothe you, but there is none warm; and he that earns wages earns wages to put it into a bag with hol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sown much, and bring in little; all of you eat, but all of you have not enough; all of you drink, but all of you are not filled with drink; all of you clothe you, but there is none warm; and he that earns wages earns wages to put it into a bag with ho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ays the LORD of hosts; Consider your way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o up to the mountain, and bring wood, and build the house; and I will take pleasure in it, and I will be glorified, says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o up to the mountain, and bring wood, and build the house; and I will take pleasure in it, and I will be glorified, says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looked for much, and, lo it came to little; and when all of you brought it home, I did blow upon it. Why? says the LORD of hosts. Because of mine house that is waste, and all of you run every man unto his own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looked for much, and, lo it came to little; and when all of you brought it home, I did blow upon it. Why? says the LORD of hosts. Because of mine house that is waste, and all of you run every man unto his own hou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looked for much, and, lo it came to little; and when all of you brought it home, I did blow upon it. Why? says the LORD of hosts. Because of mine house that is waste, and all of you run every man unto his own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looked for much, and, lo it came to little; and when all of you brought it home, I did blow upon it. Why? says the LORD of hosts. Because of mine house that is waste, and all of you run every man unto his own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heaven over you is stayed from dew, and the earth is stayed from her fru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called for a drought upon the land, and upon the mountains, and upon the corn, and upon the new wine, and upon the oil, and upon that which the ground brings forth, and upon men, and upon cattle, and upon all the labour of the ha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called for a drought upon the land, and upon the mountains, and upon the corn, and upon the new wine, and upon the oil, and upon that which the ground brings forth, and upon men, and upon cattle, and upon all the labour of the han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called for a drought upon the land, and upon the mountains, and upon the corn, and upon the new wine, and upon the oil, and upon that which the ground brings forth, and upon men, and upon cattle, and upon all the labour of the ha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poke Haggai the LORD's messenger in the LORD's message unto the people, saying, I am with you, says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poke Haggai the LORD's messenger in the LORD's message unto the people, saying, I am with you, says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e four and twentieth day of the sixth month, in the second year of Darius the k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6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கா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வாகிய தரியு அரசாண்ட இரண்டாம் வருஷம் ஆறாம் மாதம் முதலாந்தேதியிலே, கர்த்தருடைய வார்த்தை ஆ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தீர்க்கதரிசியின் மூலமாய் செயல்த்தியேலின் குமாரனாகிய செருபாபேல் என்னும்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னுக்கும், யோத்சதாக்கின் குமாரனாகிய யோசுவா என்னும் பிரதான ஆசாரியனுக்கும் உண்டாகி, அவர்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ந்த ஜனங்கள் கர்த்தருடைய ஆலயத்தைக் கட்டுகிறதற்கு ஏற்றகாலம் இன்னும் வரவில்லை என்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ஆகாய் என்னும் தீர்க்கதரிசியின் மூலமாய்க் கர்த்தருடைய வார்த்தை உண்டாகி, அ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 வீடு பாழாய்க் கிடக்கும்போது, நீங்கள் மச்சுப்பாவப்பட்ட உங்கள் வீடுகளில் குடியிருக்கும்ப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ப்போதும் சேனைகளின் கர்த்தர் சொல்லுகிறார்: உங்கள் வழிகளைச் சிந்தி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திரளாய் விதைத்தும் கொஞ்சமாய் அறுத்துக்கொண்டுவருகிறீர்கள்; நீங்கள் பு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தியாகவில்லை; குடித்தும் பரிபூரணமடையவில்லை; நீங்கள் வஸ்திரம் உடுத்தியும் ஒரு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ர்விடவில்லை; கூலியைச் சம்பாதிக்கிறவன் பொத்தலான பையிலே போடுகிறவனாய் அதைச் சம்பாதி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ங்கள் வழிகளைச் சிந்தித்துப் பாருங்கள் 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மலையின்மேல் ஏறிப்போய், மரங்களை கொண்டுவந்து, ஆலயத்தைக் கட்டுங்கள்; அதின்பேரி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ப்பேன், அதில் என் மகிமை விளங்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கமாய் வருமென்று நீங்கள் எதிர்பார்த்திருந்தும், இதோ, கொஞ்சம் கிடைத்தது; நீங்கள் அ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க் கொண்டுவந்தும், நான் அதை ஊதிப்போடுகிறேன்; எதினிமித்தமென்றால், என் 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க்கிடக்கும்போது நீங்கள் எல்லாரும் அவனவன் தன் தன் வீட்டிற்கு ஓடிப்போகிறீர்களே, இ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தலால் உங்கள்மேல் இருக்கிற வானம் பனியைப் பெய்யாமலும், பூமி பலனைக் கெடாமலும்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நிலத்தின்மேலும், மலைகளின்மேலும், தானியத்தின்மேலும், புது திராட்சரசத்தி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ன்மேலும், பூமியில் விளைகிற எல்லாவற்றின்மேலும் மனுஷரின்மேலும், மிருகங்களின்மேலும், கை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த்தின்மேலும் வறட்சியை வருவித்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யல்த்தியேலின் குமாரனாகிய செருபாபேலும், யோத்சதாக்கின் குமாரனாகிய யோசுவா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ன ஆசாரியனும், ஜனத்தில் மீதியான அனைவரும் தங்கள் தேவனாகிய கர்த்தருடைய சத்தத்துக்கு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அனுப்பின ஆகாய் என்னும் தீர்க்கதரிசியினுடைய வார்த்தைகளுக்கும் செவி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கர்த்தருக்கு முன்பாகப் ப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ர்த்தருடைய தூதனாகிய ஆகாய், கர்த்தர் தூதனுப்பிய வார்த்தையின்படி ஜனங்களை நோ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 இருக்கிறேன்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கர்த்தர் செயல்த்தியேலின் குமாரனாகிய செருபாபேல் என்னும் யூதாவின் தலைவனுடைய ஆவி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சதாக்கின் குமாரனாகிய யோசுவா என்னும் பிரதான ஆசாரியனுடைய ஆவியையும், ஜனத்தில் மீதியான எல்லா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யும் எழுப்பினார்; அவர்கள் வந்து, தங்கள் தேவனாகிய கர்த்தரின் ஆலயத்திலே வேலை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யு ராஜாவின் இரண்டாம் வருஷம் ஆறாம் மாதம் இருபத்துநாலாந்தேதியிலே இது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காய் : 1]]></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2026-11-01T23:06:00Z</dcterms:created>
  <dcterms:modified xsi:type="dcterms:W3CDTF">2026-11-01T23:06:00Z</dcterms:modified>
  <dc:title>ஆகாய்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