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ಪ್ರೀತಿಯು ತನ್ನ ನೆರೆಯವನಿಗೆ ಯಾವ ಕೇಡನ್ನೂ ಮಾಡುವದಿಲ್ಲ. ಆದಕಾರಣ ಪ್ರೀತಿ ಯಿಂದಲೇ ನ್ಯಾಯಪ್ರಮಾ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ಗ ನಿದ್ರೆಯಿಂದ ಎಚ್ಚರವಾಗತಕ್ಕ ಕಾಲವೆಂದು ಅರಿತುಕೊಳ್ಳಿರಿ; ನಾವು ಮೊದಲು ನಂಬಿದ ಕಾಲದಲ್ಲಿ ಇದ್ದದ್ದಕ್ಕಿಂತ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ರಕ್ಷಣೆಯು ಹತ್ತಿರ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ರುಳು ಬಹಳ ಮಟ್ಟಿಗೆ ಕಳೆಯಿತು; ಹಗಲು ಸವಿಾಪವಾಯಿತು; ಆದದರಿಂದ ನಾವು ಕತ್ತಲೆಗೆ ಅನುಗುಣವಾದ ಕೃತ್ಯಗಳ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ಕಿಗೆ ಅನುಗುಣವಾದ ಆಯುಧಗಳನ್ನು ಧರಿಸಿಕೊಳ್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ುಂದೌತನ ಕುಡಿಕತನಗಳಲ್ಲಾಗಲಿ ಕಾಮವಿಲಾಸ ನಿರ್ಲಜ್ಜಾಕೃತ್ಯಗಳಲ್ಲಿಯಾಗಲಿ ಜಗಳ ಹೊಟ್ಟೇಕಿಚ್ಚು ಗಳಲ್ಲಿಯಾಗಲಿ ಇ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ಲು ಹೊತ್ತಿಗೆ ತಕ್ಕ ಹಾಗೆ ಮಾನಸ್ಥರಾಗಿ ನಡೆದುಕೊಳ್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ದೇಹದ ಆಶೆಗಳನ್ನು ಪೂರೈಸುವದಕ್ಕಾಗಿ ಚಿಂತಿಸದೆ ಕರ್ತನಾದ ಯೇಸು ಕ್ರಿಸ್ತನನ್ನು ಧ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ತಿಯೊಬ್ಬನು ತನ್ನ ಮೇಲಿರುವ ಅಧಿಕಾರಿಗಳಿಗೆ ಅಧೀನನಾಗಿರಲಿ; ಯಾಕಂದರೆ ದೇವರಿಂದ ಹೊರತು ಒಬ್ಬ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ವಿರುವದಿಲ್ಲ; ಇರುವ ಅಧಿಕಾರಿಗಳು ದೇವ ರಿಂದ ನೇಮಿಸಲ್ಪಟ್ಟ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ಅಧಿಕಾರಕ್ಕೆ ಎದುರುಬೀಳುವವನು ದೇವರ ನೇಮಕವನ್ನು ಎದುರಿಸುತ್ತಾನೆ; ಎದುರಿಸುವವರು ಶಿಕ್ಷೆಗೊಳಗಾಗ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ೆಟ್ಟಕೆಲಸ ಮಾಡುವವನಿಗೆ ಅಧಿಕಾರಿಗಳ ಭಯವಿರುವದೇ ಹೊರತು ಒಳ್ಳೇಕೆಲಸ ಮಾಡುವವ ನಿಗೆ ಇರುವದಿಲ್ಲ; ನೀನು ಅಧಿಕಾ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ಡದೆ ಇರಬೇಕೆಂದು ಅಪೇಕ್ಷಿಸುತ್ತೀಯೋ? ಒಳ್ಳೆಯದನ್ನು ಮಾಡು; ಆಗ ಆ ಅಧಿಕಾರಿಯಿಂದಲೇ ನಿನಗೆ ಹೊಗ ಳಿಕೆಯು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ನಿನ್ನ ಹಿತಕ್ಕೋಸ್ಕರ ದೇವರ ಸೇವಕನಾಗಿದ್ದಾನಲ್ಲಾ; ಆದರೆ ನೀನು ಕೆಟ್ಟದ್ದನ್ನು ಮಾಡಿದರೆ ಭಯಪಡಬೇಕ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ಮ್ಮನೆ ಕೈಯಲ್ಲಿ ಕತ್ತಿಯನ್ನು ಹಿಡಿದಿಲ್ಲ; ಅವನು ದೇವರ ಸೇವಕನಾಗಿದ್ದು ಕೆಟ್ಟದ್ದನ್ನು ನಡಿಸುವವನಿಗೆ ದಂಡ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ಕಾರಣ ದಂಡನೆಯಾದೀತೆಂದು ಮಾತ್ರವಲ್ಲದೆ ಮನಸ್ಸಿನ ನಿಮಿತ್ತವಾಗಿಯೂ (ಅವನಿಗೆ) ಅಧೀನ ನಾಗುವದು ಅವಶ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ಕಾರಣದಿಂದಲೇ ನೀವು ಕಂದಾಯವನ್ನು ಕೂಡ ಕೊಡುತ್ತೀರಿ. ಯಾಕಂದರೆ ಅವರು ದೇವರ ಉದ್ಯೋಗಿಗಳಾಗಿದ್ದು ಆ ಕೆಲಸ ದ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ತರಾಗಿ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ವರಿಗೆ ಸಲ್ಲ ತಕ್ಕದ್ದನ್ನು ಸಲ್ಲಿಸಿರಿ; ಯಾರಿಗೆ ಕಂದಾಯವೋ ಅವರಿಗೆ ಕಂದಾಯವನ್ನು, ಯಾರಿಗೆ ಸುಂಕವೋ ಅವರಿಗೆ ಸುಂ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ು, ಯಾರಿಗೆ ಭಯವೋ ಅವರಿಗೆ ಭಯವನ್ನು, ಯಾರಿಗೆ ಮರ್ಯಾದೆಯೋ ಅವರಿಗೆ ಮರ್ಯಾದೆ ಯನ್ನು ಸಲ್ಲ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ಒಬ್ಬರನ್ನೊಬ್ಬರು ಪ್ರೀತಿಸಬೇಕೆಂಬ ಋಣವೇ ಹೊರತು ಬೇರೆ ಯಾವ ಸಾಲವೂ ನಿಮಗೆ ಇರ ಬಾರದು. ಮತ್ತೊಬ್ಬರನ್ನು ಪ್ರೀತಿಸ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ನ್ನೆಲ್ಲಾ ನೆರವೇ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ೇಗಂದರೆ ವ್ಯಭಿಚಾರ ಮಾಡಬಾರದು, ನರಹತ್ಯ ಮಾಡಬಾರದು, ಕದಿಯಬಾರದು, ಸುಳ್ಳುಸಾಕ್ಷಿ ಹೇಳ ಬಾರದು, ಆಶಿಸಬಾರದು ಈ ಮೊದಲ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ಕಟ್ಟಳೆಗಳು--ನಿನ್ನ ನೆರೆಯವನನ್ನು ನಿನ್ನಂತೆಯೇ ಪ್ರೀತಿಸಬೇಕು ಎಂಬ ಒಂದೇ ಮಾತಿನಲ್ಲಿ ಅಡಕ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2026-10-21T03:00:49Z</dcterms:created>
  <dcterms:modified xsi:type="dcterms:W3CDTF">2026-10-21T03:00:49Z</dcterms:modified>
  <dc:title>ರೋಮಾಪುರದವರಿಗೆ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