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ுக்கும் மரித்தோர்களுக்கும் நியாயத்தீர்ப்புக்கொடுக்க ஆயத்தமாயிருக்கிறவருக்கு அவர்கள் கணக்கொப்பு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வற்றிற்கும் முடிவு சமீபமாயிற்று; ஆகையால் தெளிந்த புத்தியுள்ளவர்களாயிருந்து, ஜெபம்பண்ணுவதற்கு ஜாக்கிரதையுள்ளவர்களா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ிற்கும் மேலாக ஒருவரிலொருவர் ஊக்கமான அன்புள்ளவர்களாயிருங்கள்; அன்பு திரளான பாவங்களை மூ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ிற்கும் மேலாக ஒருவரிலொருவர் ஊக்கமான அன்புள்ளவர்களாயிருங்கள்; அன்பு திரளான பாவங்களை மூ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ுமுறுப்பில்லாமல் ஒருவரையொருவர் உபசர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ிறிஸ்தவனாயிருப்பதினால் பாடுபட்டால் வெட்கப்படாமலிருந்து, அதினிமித்தம் தேவனை மகிமைப்படுத்த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ிறிஸ்தவனாயிருப்பதினால் பாடுபட்டால் வெட்கப்படாமலிருந்து, அதினிமித்தம் தேவனை மகிமைப்படுத்த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ே இரட்சிக்கப்படுவது அரிதானால், பக்தியில்லாதவனும் பாவியும் எங்கே நிற்பான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asmuch then as Christ has suffered for us in the flesh, arm yourselves likewise with the s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nd: for he that has suffered in the flesh has ceased from si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he no longer should live the rest of his time in the flesh to the lusts of men, but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time past of our life may suffice us to have wrought the will of the Gentiles, when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lked in lasciviousness, lusts, excess of wine, revellings, banquetings, and abominable idolatri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in they think it strange that all of you run not with them to the same excess of rio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aking evil of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hall give account to him that is ready to judge the quick and the d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for this cause was the gospel preached also to them that are dead, that they might be judg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men in the flesh, but live according to God in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end of all things is at hand: be all of you therefore sober, and watch unto pray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bove all things have fervent love among yourselves: for love shall cover the multitud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Use hospitality one to another without grudg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every man has received the gift, even so minister the same one to another, as good stewar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manifold grac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any man speak, let him speak as the oracles of God; if any man minister, let him do it a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ability which God gives: that God in all things may be glorified through Jesus Christ, to wh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praise and dominion for ever and ever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loved, think it not strange concerning the fiery trial which is to try you, as though s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ange thing happened unto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rejoice, inasmuch as all of you are partakers of Christ's sufferings; that, when his glo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 revealed, all of you may be glad also with exceeding jo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all of you be reproached for the name of Christ, happy are all of you; for the spiri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y and of God rests upon you: on their part he is evil spoken of, but on your part h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let none of you suffer as a murderer, or as a thief, or as an evildoer, or as a busybody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ther men's mat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et if any man suffer as a Christian, let him not be ashamed; but let him glorify God on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a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time has come that judgment must begin at the house of God: and if it first begin at 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shall the end be of them that obey not the gospel of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f the righteous scarcely be saved, where shall the ungodly and the sinner appe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refore let them that suffer according to the will of God commit the keeping of their souls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in well doing, as unto a faithful Creat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2026-10-21T06:20:04Z</dcterms:created>
  <dcterms:modified xsi:type="dcterms:W3CDTF">2026-10-21T06:20:04Z</dcterms:modified>
  <dc:title>1 Peter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