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்யாருக்கு அனுப்பினானென்றால், பெத்தேலில் இருக்கிறவர்களுக்கும், தெற்கான ராமோத்தில் இருக்கிறவர்களுக்கும், யாத்தீரில் இருக்கிறவர்களுக்க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்யாருக்கு அனுப்பினானென்றால், பெத்தேலில் இருக்கிறவர்களுக்கும், தெற்கான ராமோத்தில் இருக்கிறவர்களுக்கும், யாத்தீரில் இருக்கிறவர்களுக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ம் அவனோடிருந்த ஜனங்களும் அழுகிறதற்குத் தங்களில் பெலனில்லாமல் போகுமட்டும் சத்தமிட்டு அழு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வேரில் இருக்கிறவர்களுக்கும், சிப்மோத்தில் இருக்கிறவர்களுக்கும், எஸ்தேமோகாவில் இருக்கிறவர்களுக்க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ாக்காலில் இருக்கிறவர்களுக்கும், யெராமியேலியரின் பட்டணங்களில் இருக்கிறவர்களுக்கும், கேனியரின் பட்டணங்களில் இருக்கிறவர்களுக்க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்மாவில் இருக்கிறவர்களுக்கும், கொராசானில் இருக்கிறவர்களுக்கும், ஆற்றாகில் இருக்கிறவர்களுக்க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ல் இருக்கிறவர்களுக்கும், தாவீதும் அவன் மனுஷரும் நடமாடின எல்லா இடங்களில் இருக்கிறவர்களுக்கும் அனுப்ப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ல் இருக்கிறவர்களுக்கும், தாவீதும் அவன் மனுஷரும் நடமாடின எல்லா இடங்களில் இருக்கிறவர்களுக்கும் அனுப்ப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દાઉદે યહોવાને પ્રશ્ર્ન કર્યો, “હું આ હુમલાખોરોનો પીછો પકડું? હુ એ લોકોને પકડી પાડીશ?”યહો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બ મળ્યો, “પીછો પકડ, તું જરૂર તેમને પકડી પાડીશ, અને બાનમાં પકડાયેલાઓને છોડાવી શકીશ.”મિસરી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કરતા દાઉદ અને સાથ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થી, દાઉદ અને તેના 600 માંણસો અમાંલેકીઓની પાછળ ગયાં અને બસોરના કોતરમાં પહોંચ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200 માંણસો એટલા થાકી ગયા હતા કે કોતરને ઓળંગી ન શકે, તેઓ ત્યાં જ રોકાઈ ગયા, પરંતુ બાકીના 4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એ તો પીછો જારી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રસ્તામાં તેમને ખેતરમાં એક મિસરી મળ્યો, તેને તેઓ દાઉદ આગળ લઈ ગયા,અને ખાવા માંટે રોટલી અને પી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પાણી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એ તેને થોડા અંજીર અને દ્રાક્ષાની બે લૂમો પણ ખાવા માંટે આપ્યા અને ત્યાર બાદ તેને થોડી શા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ી મળી, કારણ કે ત્રણ દિવસ અને ત્રણ રાત તેણે કશું ખાધું કે પીધ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ાઉદે તેને પૂછયું, “તારો ધણી કોણ છે? અને તું કયાંથી આવે છે?”તેણે કહ્યું, “હું મિસરી જુવાન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અમાંલેકીનો ગુલામ છું. પણ હું ત્રણ દિવસ પહેલા માંદો પડયો, તેથી માંરા ધણી મને મૂકીને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મે નેગેબ પર આક્રમણ કર્યુ જ્યાં કરેથીઓ અને કાલેબના લોકો રહે છે અને યહૂદાની ભૂમિ ઉપર આક્રમણ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કલાગને અમે બાળી ન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ાઉદે તેને પૂછયું, “તું મને એ હુમલા-ખોરો પાસે લઈ જશે?” તે યુવાને ઉત્તર આપ્યો, “જો તમે મન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ગંદ ખાઈને વચન આપો કે તમે મને માંરી નહિ નાખો, અથવા માંરા ધણીને નહિ સોંપી દો, તો હું તમને ત્યાં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ઉં,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ે તેને ત્યાં લઈ ગયો. તેણે જોયું કે તે લોકો મેદાનમાં ચારે તરફ લાંબા થઈને પડયા હતા, તેઓ ખા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ને મોજ ઉડાવતા હતા, તેઓ પલિસ્તી અને યહૂદામાંથી કબજે કરેલી પુષ્કળ લૂંટનો આનંદ માંણ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ાઉદે બીજે દિવસે પરોઢિયે તેમના ઉપર હુમલો કર્યો અને છેક સાંજ સુધી ચાલુ રાખ્યો, ફકત 400 માંણસો ઊં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સવાર થઈને ભાગી ગયા, તે સિવાય કોઈ બચવા પામ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માંલેકીઓ લૂંટીને લઈ ગયા હતા તે સર્વ દાઉદ પાછું લાવ્યો, દાઉદે તેની બંને પત્નીઓને પણ છોડ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ઇજ ગુમ થયેલું નહતું. તેમને એમના બધાં સંતાનો અને તેમના બધા સગાઓ, જુવાન અને વૃદ્ધ પાછા મળ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તેમની બધી બહુંમૂલ્ય વસ્તુઓ પાછી મળી ગઇ. અમાંલેકીઓ જે બધું લઇ ગયા હતા તેમને પાછું મળી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ઉદ બધી જ વસ્તુઓ પાછી લઇ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ણે ઘેટાંબકરાં અને ઢોરોનો પણ કબજો લીધો અને તેના માંણસો “આ દાઉદની લૂંટ છે” એમ કહીને દાઉદની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તેમને હાંક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બાદ દાઉદ જે 200 માંણસો થાકને કારણે એની સાથે જઈ શકયા નહોતા અને જેમને એ બસોરના કોતર આગળ મૂ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 હતો, તેમની પાસે પાછો ગયો, તેઓ એને અને એના માંણસોને મળવા સામાં આવ્યા. દાઉદે તેમની પાસે જઈ કુશ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ંચાર પૂછ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ાઉદની સાથે જે માંણસો ગયા હતા તેમાંના કેટલાક દુષ્ટ માંણસો હતા તેઓએ કહ્યું, “એ માંણસો આપણ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નહોતા. આપણે જે લૂંટ પાછી મેળવી છે તેમાંથી આપણે તેમને કશું આપીશું નહિ. એ માંણસો પોત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ૈરીછોકરાંને લઈને જતા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દાઉદે કહ્યું, “ના, માંરા ભાઈઓ! યહોવાએ આપણને બચાવ્યા છે, અને આપણા દુશ્મનોને હરાવવામાં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આ પ્રમાંણે બોલો તે કોણ સાંભળશે? જે લોકોએ આપણા ગયા બાદ, આપણી સેનાનો પૂરવઠો સંભાળ્યો હતો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યુદ્ધમાં જે માંણસો ગયા હતા તેમના જેટલો સરખો ભાગ મળવો જો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રીજે દિવસે દાઉદ અને તેના માંણસો સિકલાગ પહોંચ્યા. તેમણે જોયું કે અમાંલેકીઓએ સિકલાગ પર હુમ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હતો અને નેગેબ પર આક્રમણ કર્યુ હતું. અને તેને બાળી મૂક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દિવસથી દાઉદે ઇસ્રાએલ માંટે આ નિયમ કર્યો જે આજપર્યંત ચા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ાઉદ સિકલાગ પહોંચ્યા ત્યારે તેણે લૂંટનો થોડો ભાગ પોતાના મિત્રોને, યહૂદાના આગેવાનોને, આ સંદ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મોકલી આપ્યો કે, “યહોવાના દુશ્મનો પાસેથી જે લૂટ મેં પાછી લીધી તેમાંથી તમને આ ભેટ મોકલ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માંલેકીઓએ સ્રીઓને કેદ પકડી લીધી અને સિકલાગમાં જે કંઇ હતું, જુવાન કે વૃદ્ધ તેને કેદ તરીકે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કોઇની હત્યા કર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ાઉદે મેળવેલી લૂંટમાંથી તેણે જે નગરોના વડીલો પર ભેટો મોકલી તેની યાદી: બેથેલ, દક્ષિણમાં રામો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ત્ત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દાઉદ અને તેના માંણસો સિકલાગ પહોચ્યા; તેમણે જોયું કે શહેરને બાળી મૂકવામાં આવ્યું હત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્ત્રીઓને અને બાળબચ્ચાંને કેદીઓ તરીકે લઇ જવામાં આવ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ાઉદ અને તેની સાથેના માંણસો મોટેથી રડવા લાગ્યા અને એટલું રડયા કે અંતે રડવાની શકિત જ ન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રોએર, સિફમોથ, એશ્તમો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ાઉદની બે પત્નીઓ યિઝ્એલી અહીનોઆમને અને નાબાલની વિધવા કામેર્લની અબીગાઈલને પણ કેદ કરવામાં આ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રાખાલ, યરાહમએલી, કેનીઓનાં નગ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ોર્માંહ, કાર-આશાન, આથા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ાઉદ ભારે મુશ્કેલીમાં હતો, કારણ તેમના કુટુંબો ખોવાને કારણે તેના માંણસો બહું ઉદાસ બની ગયા હ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બધા એને માંરી નાખવા માંગતા હતા. પણ દાઉદે પોતાના દેવ યહોવામાંથી બળ પ્રાપ્ત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હેબ્રોન તથા દાઉદના રઝળપાટ દરમ્યાન તે અને તેના માંણસો જયાં જયાં રહ્યાં હતાં તે બધાં સ્થળ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ને મોકલ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ાઉદે અહીમેલેખના પુત્ર યાજક અબ્યાથારને કહ્યું, “માંરી પાસે એફોદ લઈ આવ.” અને અબ્યાથાર લઈ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2026-10-20T07:53:26Z</dcterms:created>
  <dcterms:modified xsi:type="dcterms:W3CDTF">2026-10-20T07:53:26Z</dcterms:modified>
  <dc:title>૧ શમૂએલ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