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வெல்லாம் உமத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ேச்செல்லாம் உம் புகழாக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ல்லாமல் நிம்மதி ஏ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ன்றி வேரு மகிழ்வ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ுள்ள நாளெல்லாம் உம்மைப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சை நாயகா உம்மை நேச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வந்தாலும் உம்மை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வ்வேளையும் நான் உம்மில்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யிலே உயிர் வாழும் வ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யுடன்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ும் மண்ணிலும் என் செல்வ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ழப்பேனோ உம்மை மறப்பேனோ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2026-09-16T16:04:10Z</dcterms:created>
  <dcterms:modified xsi:type="dcterms:W3CDTF">2026-09-16T16:04:10Z</dcterms:modified>
  <dc:title>துதிப் பாடல்கள் : 753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