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ிதருக்குள்ளே வழக்குண்டாய், அவர்கள் நியாயம் விசாரிக்கப்பட நியாயஸ்தலத்திலே வந்தால், நியாயாதிபதிகள் நீதிமானை நீதிமான் என்றும் குற்றவாளியைக் குற்றவாளி என்றும் தீர்க்கக்கட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ிதருக்குள்ளே வழக்குண்டாய், அவர்கள் நியாயம் விசாரிக்கப்பட நியாயஸ்தலத்திலே வந்தால், நியாயாதிபதிகள் நீதிமானை நீதிமான் என்றும் குற்றவாளியைக் குற்றவாளி என்றும் தீர்க்கக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நாற்பது அடிவரைக்கும் அடிக்கலாம்; அவனை அதிலும் அதிகமாயடிக்கிறதினால் உன் சகோதரன் உன் கண்களுக்கு முன்பாக நீசனாய்த் தோன்றுவான்; ஆதலால் அவனை அதிகமாய் அட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நாற்பது அடிவரைக்கும் அடிக்கலாம்; அவனை அதிலும் அதிகமாயடிக்கிறதினால் உன் சகோதரன் உன் கண்களுக்கு முன்பாக நீசனாய்த் தோன்றுவான்; ஆதலால் அவனை அதிகமாய் அடிக்க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ரடிக்கிற மாட்டை வாய் கட்ட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ித்த சகோதரனுடைய பேர் இஸ்ரவேலில் அற்றுப்போகாதபடிக்கு, அவன்பேரை அவள் பெறும் தலைப்பிள்ளைக்குத் தரி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ித்த சகோதரனுடைய பேர் இஸ்ரவேலில் அற்றுப்போகாதபடிக்கு, அவன்பேரை அவள் பெறும் தலைப்பிள்ளைக்குத் தரி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ப் பட்டணத்து மூப்பர் அவனை அழைப்பித்து அவனோடேபேசியும், அவன் அவளை விவாகம்பண்ணிக்கொள்ள எனக்குச் சம்மதமில்லை என்று பிடிவாதமாய்ச் சொன்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ப் பட்டணத்து மூப்பர் அவனை அழைப்பித்து அவனோடேபேசியும், அவன் அவளை விவாகம்பண்ணிக்கொள்ள எனக்குச் சம்மதமில்லை என்று பிடிவாதமாய்ச் சொன்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கோதரனுடைய மனைவி மூப்பரின் கண்களுக்கு முன்பாக அவனிடத்தில் வந்து, அவன் காலிலிருக்கிற பாதரட்சையைக் கழற்றி, அவன் முகத்திலே துப்பி, தன் சகோதரன் வீட்டைக் கட்டாதவனுக்கு இப்படியே செய்யப்படவேண்டும் என்று சொல்லக்கடவ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கோதரனுடைய மனைவி மூப்பரின் கண்களுக்கு முன்பாக அவனிடத்தில் வந்து, அவன் காலிலிருக்கிற பாதரட்சையைக் கழற்றி, அவன் முகத்திலே துப்பி, தன் சகோதரன் வீட்டைக் கட்டாதவனுக்கு இப்படியே செய்யப்படவேண்டும் என்று சொல்லக்கடவ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ல் அப்படிப்பட்டவன் வீடு, பாதரட்சை கழற்றிப்போடப்பட்டவன் வீடு என்ன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ல் அப்படிப்பட்டவன் வீடு, பாதரட்சை கழற்றிப்போடப்பட்டவன் வீடு என்ன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ருஷர் ஒருவரோடொருவர் சண்டைபண்ணிக் கொண்டிருக்கையில், ஒருவனுடைய மனைவி தன் புருஷனை அடிக்கிறவன் கைக்கு அவனைத் தப்புவிக்கும்படி வந்து, தன் கையை நீட்டி, அடிக்கிறவன் மானத்தைப் பிடித்ததுண்ட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ருஷர் ஒருவரோடொருவர் சண்டைபண்ணிக் கொண்டிருக்கையில், ஒருவனுடைய மனைவி தன் புருஷனை அடிக்கிறவன் கைக்கு அவனைத் தப்புவிக்கும்படி வந்து, தன் கையை நீட்டி, அடிக்கிறவன் மானத்தைப் பிடித்ததுண்டா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ுடைய கையைத் தறிக்கக்கடவாய்; உன் கண் அவளுக்கு இரங்கவேண்ட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ையிலே பெரிதும் சிறிதுமான பலவித நிறைகற்களை வைத்திருக்கவேண்ட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வீட்டில் பெரிதும் சிறிதுமான பலவித படிகளையும் வைத்திருக்கவேண்ட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உனக்குக் கொடுக்கும் தேசத்தில் உன் நாட்கள் நீடித்திருக்கும்படி, குறையற்ற சுமுத்திரையான நிறைகல்லும், குறையற்ற சுமுத்திரையான படியும் உன்னிடத்திலி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உனக்குக் கொடுக்கும் தேசத்தில் உன் நாட்கள் நீடித்திருக்கும்படி, குறையற்ற சுமுத்திரையான நிறைகல்லும், குறையற்ற சுமுத்திரையான படியும் உன்னிடத்திலி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முதலான அநியாயத்தைச் செய்கிறவன் எவனும் உன் தேவனாகிய கர்த்தருக்கு அருவருப்பான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முதலான அநியாயத்தைச் செய்கிறவன் எவனும் உன் தேவனாகிய கர்த்தருக்கு அருவருப்பான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ிருந்து புறப்பட்டு வருகிற வழியிலே, அமலேக்கு தேவனுக்குப் பயப்படாமல் உனக்கு எதிராக வ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ிருந்து புறப்பட்டு வருகிற வழியிலே, அமலேக்கு தேவனுக்குப் பயப்படாமல் உனக்கு எதிராக வ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ைத்து விடாய்த்திருக்கையில், பின்வருகிறவன் பாளயத்திலுள்ள பலவீனரையெல்லாம் வெட்டினான் என்பதை நினைத்திர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ைத்து விடாய்த்திருக்கையில், பின்வருகிறவன் பாளயத்திலுள்ள பலவீனரையெல்லாம் வெட்டினான் என்பதை நினைத்திர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જો કોઈ બે માંણસો વચ્ચે ઝઘડો હોય કે તકરાર હોય તો તેઓએ ન્યાય માંટે અદાલતમાં જવું જોઇએ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કોણ નિદોર્ષ છે અને કોણ ગુનેગાર છે તેનો ફેસલો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ગુના અનુસાર જો ગુનેગાર ફટકા માંરવા યોગ્ય હોય તો એ નક્કી કરાશે કે તેને કેટલા ફટકા માંરવા. ગુનેગ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ું મોઢું નીચે તરફ રાખી સુવુ અને તેને ઉચીત માંત્રામાં ફટકા માંરવ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ચાબુકના ચાળીસ ફટકાથી વધારે ફટકાની સજા કરી શકાય નહિ; જો ચાળીસથી વધારે ફટકા માંરવામાં આવે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ે છે કે તમે તેના જીવનનું મહત્વ જેટલું અંાકવું જોઇએ તેટલું આં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કોઈ પણ વ્યકિતએ બળદ ડૂંડાં ખૂંદતો હોય ત્યારે તેને મોરી પહેરાવવ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બે ભાઈઓ સાથે રહેતા હોય અને તેમાંનો એક નિ:સંતાન મૃત્યુ પામે, તો મરનારની પત્નીએ કુટુંબની બહાર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રકા પુરુષને પરણવું નહિ. તેના પતિના ભાઈએ તેની સાથે લગ્ન કરીને દિયર તરીકેની ફરજ બજાવ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ાથી તે સ્ત્રીને જે પ્રથમ પુત્ર જન્મે તે મરનાર ભાઈનો પુત્ર ગણાય, જેથી તેનું નામ ઇસ્રાએલ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સાઈ ન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જો તે પોતાના મૃત ભાઈની પત્ની સાથે લગ્ન કરવા ઇચ્છતો ના હોય તો તે સ્ત્રીએ ચોરામાં નગ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ેવાનો સમક્ષ જઈને કહેવું કે, ‘માંરો દિયર તેના ભાઈના કુળનું નામ ઇસ્રાએલમાં જીવંત રાખવા માંગતો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ળી તે માંરા પ્રત્યેની પતિ તરીકેની જવાબદારી લેવા ઇચ્છતો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્યારબાદ ગામના આગેવાન વડીલો તેને બોલાવી તેને સમજાવે, અને તેમ છતાં તે હઠ પકડીને જણાવે કે, ‘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પરણવા માંગતો 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ો પછી તે વિધવા વડીલોની હાજરીમાં તેની પાસે જાય, તેના પગમાંથી તેનાં ચંપલ કાઢી નાખે અને તેના મુખ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ૂંકે, પછી કહે, ‘જે માંણસ પોતાના ભાઈનો વંશ ચાલુ રાખવા ઇચ્છતો નથી તેના આવા જ હાલ થાય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ત્યારબાદ હંમેશા તેનું ઘર ઇસ્રાએલમાં આ પ્રમાંણે ઓળખાશે જે વ્યકિતનાં ચંપલ કાઢી નંખાયા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કુટુંબ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જો બે વ્યકિતઓ વચ્ચે ઝઘડો થાય અને પોતાના પતિને બચાવવા તેમાંનંા એકની વહુ વચમાં પડે અને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ના વૃષણને પકડીને ખેંચે અને ઇજા પહોંચાડ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ો દયા બતાવ્યા વિના તમાંરે તે સ્ત્રીનો હાથ કાપી ના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તમાંરી થેલીમાં ખૂબ હલકાં કે ખૂબ ભારે કાટલાં ન હોવા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વળી તમાંરા ઘરમાં તમાંરે ખૂબ નાનાં અને ખૂબ મોટા માંપ રાખવા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ાંરે સાચા અને પ્રમાંણિત વજન અને માંપનો ઉપયોગ કરવો, જેથી યહોવાએ આપેલી ભૂમિમાં તમે લાંબુ આયુષ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ગ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 કોઈ વ્યકિત ખોટાં વજન અને ખોટા માંપથી છેતરપિંડી કરે છે, તે તમાંરા યહોવા દેવની નજરમાં ધૃણાજન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તમે જયારે મિસરથી આવતા હતા ત્યારે અમાંલેકી પ્રજાએ તમાંરી સાથે કેવો વર્તાવ રાખ્યો હતો તે ય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લોકો તમાંરી વિરુદ્ધ લડ્યાં અને તમાંરા લોકો જે થાકી ગયા હતા અને નબળા હતા અને જેઓ બધાની પાછ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ીમે ચાલી રહ્યાં હતાં તેમના પર આક્રમણ કર્યુ, અમાંલેકીઓને દેવનો ડર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થી તમાંરા દેવ યહોવા તમને જે દેશ આપી રહ્યા છે તેમાં તે તમાંરી આસપાસના શત્રુઓથી તમને રાહત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માંરે અમાંલેકીઓનું નામનિશાન ધરતીના પટ ઉપરથી ભૂંસી નાખવાનું છે, તે બાબત કદી ભૂલ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2026-10-21T06:06:40Z</dcterms:created>
  <dcterms:modified xsi:type="dcterms:W3CDTF">2026-10-21T06:06:40Z</dcterms:modified>
  <dc:title>પુનર્નિયમ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