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ே கொலை செய்தவனுக்கு அடைக்கலப்பட்டணமாக ஆசாரியனாகிய ஆரோனின் குமாரருக்கு எபிரோனையும் அதின் வெளிநிலங்களையும், லிப்னாவையும் அதின் வெளிநிலங்கள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ே கொலை செய்தவனுக்கு அடைக்கலப்பட்டணமாக ஆசாரியனாகிய ஆரோனின் குமாரருக்கு எபிரோனையும் அதின் வெளிநிலங்களையும், லிப்னாவையும் அதின் வெளிநிலங்கள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த்தீரையும் அதின் வெளிநிலங்களையும், எஸ்தெமொவாவையும் அதின் வெளிநிலங்க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ஓலோனையும் அதின் வெளி நிலங்களையும், தெபீரையும் அதின் வெளிநிலங்கள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யீனையும் அதின் வெளி நிலங்களையும், யுத்தாவையும் அதின் வெளிநிலங்களையும், பெத்ஷிமேசையும் அதின் வெளிநிலங்களையும் கொடுத்தார்கள்; அந்த இரண்டு கோத்திரங்களிலிருக்கிற பட்டணங்கள் ஒன்ப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ிலே அவர்களுக்குக் கிபியோனையும் அதின் வெளிநிலங்களையும் கேபாவையும் அதின் வெளிநிலங்கள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ிலே அவர்களுக்குக் கிபியோனையும் அதின் வெளிநிலங்களையும் கேபாவையும் அதின் வெளிநிலங்கள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லேவியரின் வம்சப் பிதாக்களின் தலைவர்; கானான் தேசத்திலிருக்கிற சீலோவிலே ஆசாரியனாகிய எலெயாசாரிடத்திலும், நூனின் குமாரனாகிய யோசுவாவிடனித்திலும், இஸ்ரவேல் புத்திரருடைய கோத்திரப் பிதாக்களிலுள்ள தலைவரிடத்திலும் சேர்ந்து வந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லேவியரின் வம்சப் பிதாக்களின் தலைவர்; கானான் தேசத்திலிருக்கிற சீலோவிலே ஆசாரியனாகிய எலெயாசாரிடத்திலும், நூனின் குமாரனாகிய யோசுவாவிடனித்திலும், இஸ்ரவேல் புத்திரருடைய கோத்திரப் பிதாக்களிலுள்ள தலைவரிடத்திலும் சேர்ந்து வந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தோத்தையும் அதின் வெளிநிலங்களையும், அல்மோனையும் அதின் வெளிநிலங்களையும் கொடுத்தார்கள்; இந்தப்பட்டணங்கள் நால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ான ஆரோனுடைய குமாரரின் பட்டணங்களெல்லாம் அவைகளின் வெளிநிலங்களுட்பட பதின்மூன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குடியிருக்கும் பட்டணங்களையும், எங்கள் மிருகஜீவன்களுக்காக வெளிநிலங்களையும் எங்களுக்குக் கொடுக்கும்படி, கர்த்தர் மோசேயைக்கொண்டு கட்டளையிட்டாரே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குடியிருக்கும் பட்டணங்களையும், எங்கள் மிருகஜீவன்களுக்காக வெளிநிலங்களையும் எங்களுக்குக் கொடுக்கும்படி, கர்த்தர் மோசேயைக்கொண்டு கட்டளையிட்டாரே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ரான கோகாத்தின் புத்திரரில் மீதியான அவர்களுடைய மற்ற வம்சங்களுக்கு எப்பிராயீமின் கோத்திரத்திலே அவர்களுக்குப் பங்குவீதமாக அவர்கள் கொடுத்த பட்டணங்களாவன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ரான கோகாத்தின் புத்திரரில் மீதியான அவர்களுடைய மற்ற வம்சங்களுக்கு எப்பிராயீமின் கோத்திரத்திலே அவர்களுக்குப் பங்குவீதமாக அவர்கள் கொடுத்த பட்டணங்களாவன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வாக்கின்படியே, இஸ்ரவேல் புத்திரர் தங்கள் சுதந்தரத்திலே லேவியருக்குப் பட்டணங்களையும் அவைகளின் வெளிநிலங்களையும் கொடு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வாக்கின்படியே, இஸ்ரவேல் புத்திரர் தங்கள் சுதந்தரத்திலே லேவியருக்குப் பட்டணங்களையும் அவைகளின் வெளிநிலங்களையும் கொடு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லைசெய்த அடைக்கலப்பட்டணமான எப்பிராயீமின் மலைத்தேசத்தில் இ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லைசெய்த அடைக்கலப்பட்டணமான எப்பிராயீமின் மலைத்தேசத்தில் இ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காத்தியரின் வம்சங்களுக்குச் சீட்டு விழுந்தது; அந்தச் சீட்டின்படி லேவியரில் ஆசாரியனாகிய ஆரோனின் குமாரருக்கு யூதா கோத்திரத்திலும், சிமியோன் கோத்திரத்திலும், பென்யமீன் கோத்திரத்திலும் கிடைத்த பட்டணங்கள் பதின்மூன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காத்தியரின் வம்சங்களுக்குச் சீட்டு விழுந்தது; அந்தச் சீட்டின்படி லேவியரில் ஆசாரியனாகிய ஆரோனின் குமாரருக்கு யூதா கோத்திரத்திலும், சிமியோன் கோத்திரத்திலும், பென்யமீன் கோத்திரத்திலும் கிடைத்த பட்டணங்கள் பதின்மூன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ிப்சாயீமையும் அதின் வெளிநிலங்களையும், பெத்தொரோனையும் அதின் வெளிநிலங்களையும், அவர்களுக்குக் கொடுத்தார்கள்; இந்தப் பட்டணங்கள் நால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காத்தின் மற்றப்புத்திரருக்கு, எப்பிராயீம் கோத்திரத்தின் வம்சங்களுக்குள்ளும், தாண் கோத்திரத்திலும் மனாசேயின் பாதிக்கோத்திரத்திலும், சீட்டினால் கிடைத்த பட்டணங்கள் பத்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காத்தின் மற்றப்புத்திரருக்கு, எப்பிராயீம் கோத்திரத்தின் வம்சங்களுக்குள்ளும், தாண் கோத்திரத்திலும் மனாசேயின் பாதிக்கோத்திரத்திலும், சீட்டினால் கிடைத்த பட்டணங்கள் பத்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ண் கோத்திரத்திலே எல்தெக்கேயையும் அதின் வெளிநிலங்களையும், கிபெத்தோனையும் அதின் வெளிநிலங்கள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ெர்சோன் புத்திரருக்கு, இசக்கார் கோத்திரத்தின் வம்சங்களுக்குள்ளும், ஆசேர் கோத்திரத்திலும், நப்தலி கோத்திரத்திலும், பாசானிலிருக்கிற மனாசேயின் பாதிக்கோத்திரத்திலும், சீட்டினால் கிடைத்த பட்டணங்கள் பதின்மூன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ெர்சோன் புத்திரருக்கு, இசக்கார் கோத்திரத்தின் வம்சங்களுக்குள்ளும், ஆசேர் கோத்திரத்திலும், நப்தலி கோத்திரத்திலும், பாசானிலிருக்கிற மனாசேயின் பாதிக்கோத்திரத்திலும், சீட்டினால் கிடைத்த பட்டணங்கள் பதின்மூன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யலோனையும் அதின் வெளிநிலங்களையும், காத்ரிம்மோனையும் அதின் வெளிநிலங்களையும் அவர்களுக்குக் கொடுத்தார்கள்; இந்தப்பட்டணங்கள் நா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ாசேயின் பாதிக் கோத்திரத்திலே தானாகையும் அதின் வெளிநிலங்களையும், காத்ரிம்மோனையும் அதின் வெளிநிலங்களையும் அவர்களுக்குக் கொடுத்தார்கள்; இந்தப் பட்டணங்கள் இரண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ாசேயின் பாதிக் கோத்திரத்திலே தானாகையும் அதின் வெளிநிலங்களையும், காத்ரிம்மோனையும் அதின் வெளிநிலங்களையும் அவர்களுக்குக் கொடுத்தார்கள்; இந்தப் பட்டணங்கள் இரண்ட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ராரி புத்திரருக்கு அவர்கள் வம்சங்களின்படியே, ரூபன் கோத்திரத்திலும் கிடைத்த பட்டணங்கள் பன்னிரண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ோகாத் புத்திரரின் மீதியான வம்சங்களுக்கு உண்டான பட்டணங்களெல்லாம் அவைகளின் வெளிநிலங்களுட்படப் பத்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யும் அவைகளின் வெளிநிலங்களையும் இஸ்ரவேல் புத்திரர், கர்த்தர் மோசேயைக்கொண்டு கட்டளையிட்டபடியே, சீட்டுப்போட்டு லேவியருக்குக் கொடு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யும் அவைகளின் வெளிநிலங்களையும் இஸ்ரவேல் புத்திரர், கர்த்தர் மோசேயைக்கொண்டு கட்டளையிட்டபடியே, சீட்டுப்போட்டு லேவியருக்குக் கொடு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ரின் வம்சங்களிலே கெர்சோன் புத்திரருக்கு மனாசேயின் பாதிக்கோத்திரத்தில் கொலைசெய்தவனுக்கு அடைக்கலப் பட்டணமான பாசானிலுள்ள கோலானையும் அதின் வெளிநிலங்களையும், பெயெஸ்திராவையும் அதின் வெளிநிலங்களையும் கொடுத்தார்கள்; இந்தப் பட்டணங்கள் இர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ரின் வம்சங்களிலே கெர்சோன் புத்திரருக்கு மனாசேயின் பாதிக்கோத்திரத்தில் கொலைசெய்தவனுக்கு அடைக்கலப் பட்டணமான பாசானிலுள்ள கோலானையும் அதின் வெளிநிலங்களையும், பெயெஸ்திராவையும் அதின் வெளிநிலங்களையும் கொடுத்தார்கள்; இந்தப் பட்டணங்கள் இரண்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ின் குமாரரில் முதலாம் சீட்டைப்பெற்ற கோகாத்தியரின் வம்சங்களிலே இருக்கிற ஆரோனின் குமாரருக்க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சக்காரின் கோத்திரத்திலே கீசோனையும் அதின் வெளிநிலங்களையும், தாபராத்த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 புத்திரரின் கோத்திரத்திலும், சிமியோன் புத்திரரின் கோத்திரத்திலும், அவர்கள் கொடுத்தவைகளும் பேர்பேராகச் சொல்லப்பட்டவைகளுமான பட்டணங்களின் நாமங்களாவன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 புத்திரரின் கோத்திரத்திலும், சிமியோன் புத்திரரின் கோத்திரத்திலும், அவர்கள் கொடுத்தவைகளும் பேர்பேராகச் சொல்லப்பட்டவைகளுமான பட்டணங்களின் நாமங்களாவன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ர்மூத்தையும் அதின் வெளிநிலங்களையும், என்கன்னீமையும் அதின் வெளிநிலங்களையும் கொடுத்தார்கள். இந்தப் பட்டணங்கள் நால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ޠεின் மலைத்தேசத்தில் ஆனாக்கின் தகப்பனாகிய அர்பாவின் பட்டணமான எபிரோனையும் அதைச் சூழ்ந்த வெளிநிலங்களையும் அவர்களுக்குக் கொடு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ޠεின் மலைத்தேசத்தில் ஆனாக்கின் தகப்பனாகிய அர்பாவின் பட்டணமான எபிரோனையும் அதைச் சூழ்ந்த வெளிநிலங்களையும் அவர்களுக்குக் கொடு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ேரின் கோத்திரத்திலே மிஷயாலையும் அதின் வெளிநிலங்களையும், அப்தோனையும் அதின் வெளிநிலங்களை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காத்தையும் அதின் வெளிநிலங்களையும், ரேகோபையும் அதின் வெளிநிலங்களையும் கொடுத்தார்கள். இந்தப் பட்டணங்கள் நால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ட்டணத்தைச் சேர்ந்த வயல்களையும் அதின் பட்டிகளையும் எப்புன்னேயின் குமாரனாகிய காலேபுக்குக் காணியாட்சியாகக் கொடு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ப்தலி கோத்திரத்திலே கொலைசெய்தவனுக்கு அடைக்கலப்பட்டணமாகக் கலிலேயாவிலுள்ள கேதேசையும் அதின் வெளிநிலங்களையும், அம்மோத்தோரையும் அதின் வெளிநிலங்களையும், கர்தானையும் அதின் வெளிநிலங்களையும் கொடுத்தார்கள்; இந்தப் பட்டணங்கள் மூன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ப்தலி கோத்திரத்திலே கொலைசெய்தவனுக்கு அடைக்கலப்பட்டணமாகக் கலிலேயாவிலுள்ள கேதேசையும் அதின் வெளிநிலங்களையும், அம்மோத்தோரையும் அதின் வெளிநிலங்களையும், கர்தானையும் அதின் வெளிநிலங்களையும் கொடுத்தார்கள்; இந்தப் பட்டணங்கள் மூன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ெர்சோனியருக்கு அவர்கள் வம்சங்களின்படி உண்டான பட்டணங்களெல்லாம் அவைகளின் வெளிநிலங்களுட்பட பதின்மூன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 லேவியராகிய மெராரி புத்திரரின் வம்சங்களுக்குச் செபுலோன் கோத்திரத்திலே யொக்னியாமையும் அதின் வெளிநிலங்களையும், கர்தாவையும் அதின் வெளிநிலங்களைய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 லேவியராகிய மெராரி புத்திரரின் வம்சங்களுக்குச் செபுலோன் கோத்திரத்திலே யொக்னியாமையும் அதின் வெளிநிலங்களையும், கர்தாவையும் அதின் வெளிநிலங்களைய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ம்னாவையும் அதின் வெளிநிலங்களையும், நகலால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ரூபன் கோத்திரத்திலே பேசேரையும் அதின் வெளிநிலங்களையும், கெதெமோத்தையும் அதின் வெளிநிலங்களையும், மெபாகாத்த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ெதெமோத்தையும் அதின் வெளிநிலங்களையும், மெபாகாத்தையும் அதின் வெளிநிலங்களையும் கொடுத்தார்கள். இந்தப் பட்டணங்கள் நா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ாத் கோத்திரத்திலே கொலைசெய்தவனுக்கு அடைக்கலப் பட்டணமாக, கீலேயாத்திலுள்ள ராமோத்தையும் அதின் வெளிநிலங்களையும், மக்னாயீமையும் அதின் வெளிநிலங்களைய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ாத் கோத்திரத்திலே கொலைசெய்தவனுக்கு அடைக்கலப் பட்டணமாக, கீலேயாத்திலுள்ள ராமோத்தையும் அதின் வெளிநிலங்களையும், மக்னாயீமையும் அதின் வெளிநிலங்களைய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ஸ்போனையும் அதின் வெளிநிலங்களையும், யாசேர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ைகளெல்லாம் லேவியரின் மற்ற வம்சங்களாகிய மெராரி புத்திரருக்கு, அவர்கள் வம்சங்களின்படி கிடைத்த பட்டணங்கள்; அவர்களுடைய பங்குவீதம் பன்னிரண்டு பட்டண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ைகளெல்லாம் லேவியரின் மற்ற வம்சங்களாகிய மெராரி புத்திரருக்கு, அவர்கள் வம்சங்களின்படி கிடைத்த பட்டணங்கள்; அவர்களுடைய பங்குவீதம் பன்னிரண்டு பட்டண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ஸ்ரவேல் புத்திரருடைய காணியாட்சியின் நடுவிலே இருக்கிற லேவியரின் பட்டணங்களெல்லாம் அவைகளின் வெளிநிலங்களுட்பட நாற்பத்தெட்ட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ந்தப் பட்டணங்களில் ஒவ்வொன்றிற்கும் அததைச் சூழ்ந்த வெளிநிலங்கள் இருந்தது; எல்லாப்பட்டணங்களுக்கும் அப்படியே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ந்தப் பிரகாரமாகக் கர்த்தர் இஸ்ரவேலுக்குக் கொடுப்பேன் என்று அவர்களுடைய பிதாக்களுக்கு ஆணையிட்ட தேசத்தையெல்லாம் கொடுத்தார்; அவர்கள் அவைகளைச் சுதந்தரித்துக்கொண்டு, அவைகளிலே குடி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ந்தப் பிரகாரமாகக் கர்த்தர் இஸ்ரவேலுக்குக் கொடுப்பேன் என்று அவர்களுடைய பிதாக்களுக்கு ஆணையிட்ட தேசத்தையெல்லாம் கொடுத்தார்; அவர்கள் அவைகளைச் சுதந்தரித்துக்கொண்டு, அவைகளிலே குடிய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ர்த்தர் அவர்களுடைய பிதாக்களுக்கு ஆணையிட்டபடியெல்லாம் அவர்களைச் சுற்றிலும் யுத்தமில்லாமல் இளைப்பாறப்பண்ணினார்; அவர்களுடைய எல்லாச் சத்துருக்களிலும் ஒருவரும் அவர்களுக்கு முன்பாக நிற்கவில்லை; அவர்கள் சத்துருக்களையெல்லாம் கர்த்தர் அவர்கள் கையில் ஒப்புக்கொடுத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ர்த்தர் அவர்களுடைய பிதாக்களுக்கு ஆணையிட்டபடியெல்லாம் அவர்களைச் சுற்றிலும் யுத்தமில்லாமல் இளைப்பாறப்பண்ணினார்; அவர்களுடைய எல்லாச் சத்துருக்களிலும் ஒருவரும் அவர்களுக்கு முன்பாக நிற்கவில்லை; அவர்கள் சத்துருக்களையெல்லாம் கர்த்தர் அவர்கள் கையில் ஒப்புக்கொடுத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ர்த்தர் அவர்களுடைய பிதாக்களுக்கு ஆணையிட்டபடியெல்லாம் அவர்களைச் சுற்றிலும் யுத்தமில்லாமல் இளைப்பாறப்பண்ணினார்; அவர்களுடைய எல்லாச் சத்துருக்களிலும் ஒருவரும் அவர்களுக்கு முன்பாக நிற்கவில்லை; அவர்கள் சத்துருக்களையெல்லாம் கர்த்தர் அவர்கள் கையில் ஒப்புக்கொடுத்த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ர்த்தர் இஸ்ரவேல் குடும்பத்தாருக்குச் சொல்லியிருந்த நல்வார்த்தைகளிலெல்லாம் ஒரு வார்த்தையும் தவறிப்போகவில்லை; எல்லாம் நிறைவேற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ர்த்தர் இஸ்ரவேல் குடும்பத்தாருக்குச் சொல்லியிருந்த நல்வார்த்தைகளிலெல்லாம் ஒரு வார்த்தையும் தவறிப்போகவில்லை; எல்லாம் நிறைவேற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न्होंने हारून याजक के वंश को चराइयों समेत खूनी के शरण नगर हेब्रोन, और अपनी अपनी चराइयों सम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ब्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त्तीर, एशतम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होलोन, दबीर, ऐ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ुत्ता और बेतशेमेश दिए; इस प्रकार उन दोनों गोत्रों के भागों में से नौ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बिन्यामीन के गोत्र के भाग में से अपनी अपनी चराइयों समेत ये चार नगर दिए गए, अर्थात गिब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ेब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लेवियों के पूर्वजों के घरानों के मुख्य मुख्य पुरूष एलीआज़र याजक, और नून के पुत्र यहोश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ी गोत्रों के पूर्वजों के घरानों के मुख्य मुख्य पुरूषों के पास आ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अनातोत और अल्म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स प्रकार हारूनवंशी याजकों को तेरह नगर और उनकी चराईयां मिल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नान देश के शीलो नगर में कहने लगे, यहोवा ने मूसा से हमें बसने के लिये नगर, और हमारे पशुओं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ीं नगरों की चराईयां भी देने की आज्ञा दिला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बाकी कहाती लेवियों के कुलों के भाग के नगर चिट्ठी डाल डालकर एप्रैम के गोत्र के भाग में से द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इस्राएलियों ने यहोवा के कहने के अनुसार अपने अपने भाग में से लेवियों को चराईयों समेत ये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अर्थात उन को चराइयों समेत एप्रैम के पहाड़ी देश में खूनी शरण लेने का शकेम नगर दिया गया, फिर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चराइयों समेत गेजे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कहतियों के कुलों के नाम पर चिट्ठी निकली। इसलिये लेवियों में से हारून याजक के वंश को यहू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िमोन, और बिन्यामीन के गोत्रों के भागों में से तेरह नगर मिल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िबसैम, और बेथोरोन; ये चार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बाकी कहातियों को एप्रैम के गोत्र के कुलों, और दान के गोत्र, और मनश्शे के आधे गोत्र के भा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चिट्ठी डाल डालकर दस नगर दिए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दान के गोत्र के भाग में से अपनी अपनी चराइयों समेत, एलतके, गिब्बत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गेर्शोनियों को इस्साकार के गोत्र के कुलों, और आशेर, और नप्ताली के गोत्रों के भागों में स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श्शे के उस आधे गोत्र के भागों में से भी जो बाशान में था चिट्ठी डाल डालकर तेरह नगर दिए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अय्यालोन, और गत्रिम्मोन; ये चार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मनश्शे के आधे गोत्र के भाग में से अपनी अपनी चराइयों समेत तानाक और गत्रिम्मोन; ये दो नगर द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कुलों के अनुसार मरारियों को रूबेन, गाद, और जबूलून के गोत्रों के भागों में से बारह नगर दिए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स प्रकार बाकी कहातियों के कुलों के सब नगर चराइयों समेत दस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आज्ञा यहोवा ने मूसा से दिलाई भी उसके अनुसार इस्राएलियों ने लेवियों को चराइयों समेत ये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ट्ठी डाल डालक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लेवियों के कुलों में के गेर्शोनियों को मनश्शे के आधे गोत्र के भाग में से अपनी अपनी चराइ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ेत खूनी के शरण नगर बाशान का गोलान और बेशतरा; ये दो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्होंने यहूदियों और शिमोनियों के गोत्रों के भागों में से थे नगर जिनके नाम लिखे हैं दि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इस्साकार के गोत्र के भाग में से अपनी अपनी चराइयों समेत किश्योन, दाबर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े नगर लेवीय कहाती कुलों में से हारून के वंश के लिये थे; क्योंकि पहिली चिट्ठी उन्हीं के नाम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र्मूत, और एनगन्नीम; ये चार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अर्थात उन्होंने उन को यहूदा के पहाड़ी देश में चारों ओर की चराइयों समेत किर्यतर्बा नगर दे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अनाक के पिता अर्बा के नाम पर कहलाया और हेब्रोन भी कहल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आशेर के गोत्र के भाग में से अपनी अपनी चराइयों समेत मिशाल, अब्द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हेल्कात, और रहोब; ये चार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उस नगर के खेत और उसके गांव उन्होंने यपुन्ने के पुत्र कालेब को उसकी निज भूमि करके दे दि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नप्ताली के गोत्र के भाग में से अपनी अपनी चराइयों समेत खूनी के शरण नगर गलील का केदेश,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्मोतदोर, और कर्तान; ये तीन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गेर्शोनियों के कुलों के अनुसार उनके सब नगर अपनी अपनी चराइयों समेत तेरह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 बाकी लेवियों, अर्थात मरारियों के कुलों को जबूलून के गोत्र के भाग में से अपनी अपनी चराइ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ेत योक्नाम, कर्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दिम्ना, और नहलाल; ये चार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रूबेन के गोत्र के भाग में से अपनी अपनी चराइयों समेत बेसेर, यहस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केदेमोत, और मेपात; ये चार नगर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गाद के गोत्र के भाग में से अपनी अपनी चराइयों समेत खूनी के शरण नगर गिलाद में का रामोत,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हनै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हेशबोन, और याजेर, जो सब मिलाकर चार नगर हैं द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लेवियों के बाकी कुलों अर्थात मरारियों के कुलों के अनुसार उनके सब नगर ये ही ठहरे, इस प्रकार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रह नगर चिट्ठी डाल डालकर दिए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इस्राएलियों की निज भूमि के बीच लेवियों के सब नगर अपनी अपनी चराइयों समेत अड़तालीस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ये सब नगर अपने अपने चारों ओर की चराइयों के साथ ठहरे; इन सब नगरों की यही दशा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इस प्रकार यहोवा ने इस्राएलियों को वह सारा देश दिया, जिसे उसने उनके पूर्वजों से शपथ खाकर दे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 था; और वे उसके अधिकारी हो कर उस में बस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और यहोवा ने उन सब बातों के अनुसार, जो उसने उनके पूर्वजों से शपथ खाकर कही थीं, उन्हें चारों ओ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श्राम दिया; और उनके शत्रुओं में से कोई भी उनके साम्हने टिक न सका; यहोवा ने उन सभों को उनके व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जितनी भलाई की बातें यहोवा ने इस्राएल के घराने से कही थीं उन में से कोई भी न छूटी; सब की सब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2026-10-21T07:29:02Z</dcterms:created>
  <dcterms:modified xsi:type="dcterms:W3CDTF">2026-10-21T07:29:02Z</dcterms:modified>
  <dc:title>यहोशू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