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presProps" Target="presProps.xml"/>
  <Relationship Id="rId43" Type="http://schemas.openxmlformats.org/officeDocument/2006/relationships/viewProps" Target="viewProps.xml"/>
  <Relationship Id="rId4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தோ, கர்த்தர் தேசத்தை வெறுமையும் பாழுமாக்கி, அதைக் கவிழ்த்து அதின் குடிகளைச் சிதறடிப்ப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தோ, கர்த்தர் தேசத்தை வெறுமையும் பாழுமாக்கி, அதைக் கவிழ்த்து அதின் குடிகளைச் சிதறடிப்ப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ஜனத்துக்கு எப்படியோ அப்படியே ஆசாரியனுக்கும் வேலைக்காரனுக்கு எப்படியோ அப்படியே எஜமானுக்கும், வேலைக்காரிக்கு எப்படியோ அப்படியே எஜமானிக்கும் கொண்டவனுக்கும் எப்படியோ அப்படியே விற்றவனுக்கும், கடன் கொடுத்தவனுக்கு எப்படியோ அப்படியே கடன்வாங்கினவனுக்கும், வட்டிவாங்கினவனுக்கும் எப்படியோ அப்படியே வட்டிகொடுத்தவனுக்கும், எல்லாருக்கும் சரியாக நடக்க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ஜனத்துக்கு எப்படியோ அப்படியே ஆசாரியனுக்கும் வேலைக்காரனுக்கு எப்படியோ அப்படியே எஜமானுக்கும், வேலைக்காரிக்கு எப்படியோ அப்படியே எஜமானிக்கும் கொண்டவனுக்கும் எப்படியோ அப்படியே விற்றவனுக்கும், கடன் கொடுத்தவனுக்கு எப்படியோ அப்படியே கடன்வாங்கினவனுக்கும், வட்டிவாங்கினவனுக்கும் எப்படியோ அப்படியே வட்டிகொடுத்தவனுக்கும், எல்லாருக்கும் சரியாக நடக்க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ஜனத்துக்கு எப்படியோ அப்படியே ஆசாரியனுக்கும் வேலைக்காரனுக்கு எப்படியோ அப்படியே எஜமானுக்கும், வேலைக்காரிக்கு எப்படியோ அப்படியே எஜமானிக்கும் கொண்டவனுக்கும் எப்படியோ அப்படியே விற்றவனுக்கும், கடன் கொடுத்தவனுக்கு எப்படியோ அப்படியே கடன்வாங்கினவனுக்கும், வட்டிவாங்கினவனுக்கும் எப்படியோ அப்படியே வட்டிகொடுத்தவனுக்கும், எல்லாருக்கும் சரியாக நடக்க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ேசம் முழுதும் கொள்ளையாகி முற்றிலும் வெறுமையாகும்; இது கர்த்தர் சொன்ன வார்த்தை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ேசம் புலம்பி வாடும்; பூமி சத்துவமற்று உலர்ந்துபோகும்; தேசத்து ஜனத்திலே உயர்ந்தவர்கள் தவிப்ப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ேசம் புலம்பி வாடும்; பூமி சத்துவமற்று உலர்ந்துபோகும்; தேசத்து ஜனத்திலே உயர்ந்தவர்கள் தவிப்ப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ேசம் தன் குடிகளின் மூலமாய் தீட்டுப்பட்டது. அவர்கள் நியாயப்பிரமாணங்களை மீறி, கட்டளையை மாறுபாடாக்கி, நித்திய உடன்படிக்கையை முறித்த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ேசம் தன் குடிகளின் மூலமாய் தீட்டுப்பட்டது. அவர்கள் நியாயப்பிரமாணங்களை மீறி, கட்டளையை மாறுபாடாக்கி, நித்திய உடன்படிக்கையை முறித்த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தினிமித்தம் சாபம் தேசத்தை பட்சித்தது, அதின் குடிகள் தண்டிக்கப்பட்டார்கள்; தேசத்தார் தகிக்கப்பட்டார்கள். சிலர்மாத்திரம் மீந்திருக்கிற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தினிமித்தம் சாபம் தேசத்தை பட்சித்தது, அதின் குடிகள் தண்டிக்கப்பட்டார்கள்; தேசத்தார் தகிக்கப்பட்டார்கள். சிலர்மாத்திரம் மீந்திருக்கிற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ிராட்சரசம் துக்கங்கொண்டாடும், திராட்சச்செடி வதங்கும்; மனக்களிப்பாயிருந்தவர்கள் எல்லாரும் பெருமூச்சு விடுவ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ிராட்சரசம் துக்கங்கொண்டாடும், திராட்சச்செடி வதங்கும்; மனக்களிப்பாயிருந்தவர்கள் எல்லாரும் பெருமூச்சு விடுவ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ேளங்களின் சந்தோஷம் ஓயும், களிகூறுகிறவர்களின் சந்தடி ஒழியும், வீணையின் களிப்பு நின்றுபோ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ாடலோடே திராட்சரசம் குடியார்கள்; மதுபானம் அதைக் குடிக்கிறவர்களுக்குக் கசக்க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வெறுமையாய்ப்போன நகரம் தகர்ந்து, ஒருவரும் உள்ளே பிரவேசிக்கக் கூடாதபடி, வீடுகளெல்லாம் பட்டுக்கிடக்கு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ிராட்சரசத்துக்காக வீதிகளிலே கூக்குரல் உண்டு; எல்லாச் சந்தோஷமும் மங்கி, தேசத்தின் மகிழ்ச்சி அற்றுப்போ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கரத்தில் மீதியாயிருப்பது அழிவே; வாசல்கள் இடிக்கப்பட்டுப் பாழாய்க் கிடக்க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ஒலிவமரத்தை உலுக்கும்போதும், திராட்சப்பழங்களை அறுத்துத் தீரும்போதும், பின்பறிப்புக்குக் கொஞ்சம் மீந்திருப்பதுபோல தேசத்துக்குள்ளும் இந்த ஜனங்களின் நடுவிலும் கொஞ்சம் மீந்திருக்கு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ஒலிவமரத்தை உலுக்கும்போதும், திராட்சப்பழங்களை அறுத்துத் தீரும்போதும், பின்பறிப்புக்குக் கொஞ்சம் மீந்திருப்பதுபோல தேசத்துக்குள்ளும் இந்த ஜனங்களின் நடுவிலும் கொஞ்சம் மீந்திருக்கு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் சத்தமிட்டுக் கெம்பீரிப்பார்கள்; கர்த்தருடைய மகத்துவத்தினிமித்தம் சமுத்திரத்தினின்று ஆர்ப்பரிப்ப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் சத்தமிட்டுக் கெம்பீரிப்பார்கள்; கர்த்தருடைய மகத்துவத்தினிமித்தம் சமுத்திரத்தினின்று ஆர்ப்பரிப்ப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கையால் கர்த்தரை, வெளுக்குந்திசையிலும், இஸ்ரவேலின் தேவனாகிய கர்த்தரின் நாமத்தைச் சமுத்திரத் தீவுகளிலும் மகிமைப்படுத்துங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கையால் கர்த்தரை, வெளுக்குந்திசையிலும், இஸ்ரவேலின் தேவனாகிய கர்த்தரின் நாமத்தைச் சமுத்திரத் தீவுகளிலும் மகிமைப்படுத்துங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திபரனுக்கு மகிமை என்று பாடும் கீதங்களை பூமியின் கடையாந்தரத்திலிருந்து கேட்கிறோம்; நானோ, இளைத்துப்போனேன் இளைத்துப்போனேன்; எனக்கு ஐயோ! துரோகிகள் துரோகம்பண்ணுகிறார்கள்; துரோகிகள் மிகுதியாய்த் துரோகம்பண்ணுகிறார்கள் என்கிறே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திபரனுக்கு மகிமை என்று பாடும் கீதங்களை பூமியின் கடையாந்தரத்திலிருந்து கேட்கிறோம்; நானோ, இளைத்துப்போனேன் இளைத்துப்போனேன்; எனக்கு ஐயோ! துரோகிகள் துரோகம்பண்ணுகிறார்கள்; துரோகிகள் மிகுதியாய்த் துரோகம்பண்ணுகிறார்கள் என்கிறே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ேசத்துக் குடிகளே, திகிலும், படுகுழியும் கண்ணியும் உங்களுக்கு நேரிடு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, திகிலின் சத்தத்திற்கு விலகி ஓடுகிறவன் படுகுழியில் விழுவான்; படுகுழியிலிருந்து ஏறுகிறவன் கண்ணியில் அகப்படுவான்; உயர இருக்கும் மதகுகள் திறவுண்டு, பூமியின் அஸ்திபாரங்கள் குலுங்கும்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ேசம் நொறுங்கவே நொறுங்கும், தேசம் முறியவே முறியும், தேசம் அசையவே அசையு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வெறித்தவனைப்போல தேசம் தள்ளாடி, ஒரு குடிலைப்போலப் பெயர்த்துப்போடப்படும்; அதின் பாதகம் அதின்மேல் பாரமாயிருக்கையால் அது விழுந்துபோம், இனி எழுந்திராத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வெறித்தவனைப்போல தேசம் தள்ளாடி, ஒரு குடிலைப்போலப் பெயர்த்துப்போடப்படும்; அதின் பாதகம் அதின்மேல் பாரமாயிருக்கையால் அது விழுந்துபோம், இனி எழுந்திராது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வெறித்தவனைப்போல தேசம் தள்ளாடி, ஒரு குடிலைப்போலப் பெயர்த்துப்போடப்படும்; அதின் பாதகம் அதின்மேல் பாரமாயிருக்கையால் அது விழுந்துபோம், இனி எழுந்திராது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க்காலத்தில் கர்த்தர் உன்னதமான சேனையை உன்னதத்திலும், பூமியின் ராஜாக்களைப் பூமியிலும் விசாரிப்ப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கள் கெபியில் ஏகமாய்க் கட்டுண்டவர்களாகச் சேர்ந்து காவலில் அடைக்கப்பட்டு, அநேகநாள் சென்றபின்பு விசாரிக்கப்படுவ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கள் கெபியில் ஏகமாய்க் கட்டுண்டவர்களாகச் சேர்ந்து காவலில் அடைக்கப்பட்டு, அநேகநாள் சென்றபின்பு விசாரிக்கப்படுவ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சேனைகளின் கர்த்தர் சீயோன் மலையிலும் எருசலேமிலும் ஆளுகைசெய்வதால், சந்திரன் கலங்கும், சூரியன் நாணமடையும்; அவருடைய மூப்பர்களுக்கு முன்பாக மகிமை உண்டாயிருக்கும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சேனைகளின் கர்த்தர் சீயோன் மலையிலும் எருசலேமிலும் ஆளுகைசெய்வதால், சந்திரன் கலங்கும், சூரியன் நாணமடையும்; அவருடைய மூப்பர்களுக்கு முன்பாக மகிமை உண்டாயிருக்க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348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ఆలకించుడి యెహోవా దేశమును వట్టిదిగా చేయుచున్నాడు ఆయన దాని పాడుగాచేసి కల్లోలపరచుచున్నాడు దా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వాసులను చెదరగొట్టుచ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ప్రజలకు కలిగినట్టు యాజకులకు కలుగును దాసులకు కలిగినట్లు యజమానులకు కలుగును దాసీలకు కలిగినట్లు వార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జమానురాండ్రకు కలుగును కొనువారికి కలిగినట్లు అమ్మువారికి కలుగును అప్పిచ్చువారికి కలిగినట్లు అప్ప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ుచ్చుకొను వారికి కలుగును వడ్డికిచ్చువారికి కలిగినట్లు వడ్డికి తీసుకొనువారికి కలు గ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దేశము కేవలము వట్టిదిగా చేయబడును అది కేవలము కొల్లసొమ్మగును. యెహోవా ఈలాగు సెలవిచ్చియున్నా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దేశము వ్యాకులముచేత వాడిపోవుచున్నది లోకము దుఃఖముచేత క్షీణించిపోవుచున్నది భూజనులలో గొప్పవా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్షీణించిపోవుచున్న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లోకనివాసులు ధర్మశాసనములను అతిక్రమించి యున్నారు కట్టడను మార్చి నిత్యనిబంధనను మీరియున్నారు. దా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వాసులచేత లోకము అపవిత్రమా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శాపము దేశమును నాశనము చేయుచున్నది దాని నివాసులు శిక్షకు పాత్రులైరి దేశనివాసులు కాలిపోయిరి శేషించి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నుష్యులు కొద్దిగానే యున్న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క్రొత్త ద్రాక్షారసము అంగలార్చుచున్నది ద్రాక్షావల్లి క్షీణించుచున్నది సంతోషహృదయులందరు నిట్టూర్ప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డుచు చున్నారు. తంబురల సంతోషనాదము నిలిచిపోయ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ఉల్లసించువారి ధ్వని మానిపోయెను సితారాల యింపైన శబ్దము నిలిచిపో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పాటలు పాడుచు మనుష్యులు ద్రాక్షారసము త్రాగరు పానము చేయువారికి మద్యము చేదాయ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నిరాకారమైనపట్టణము నిర్మూలము చేయబడెను ఎవడును ప్రవేశింపకుండ ప్రతి యిల్లు మూయబడి య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ద్రాక్షారసము లేదని పొలములలో జనులు కేకలు వేయుచున్నారు సంతోషమంతయు అస్తమించెను దేశములో ఆనందము 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పట్టణములో పాడు మాత్రము శేషించెను గుమ్మములు విరుగగొట్టబ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ఒలీవ చెట్టును దులుపునప్పుడును ద్రాక్షఫలములకోత తీరినతరువాత పరిగె పండ్లను ఏరు కొనునప్పుడ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జరుగునట్లుగా భూమిమధ్య జనములలో జరుగ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శేషించినవారు బిగ్గరగా ఉత్సాహధ్వని చేయుదురు యెహోవా మహాత్మ్యమునుబట్టి సముద్రతీరమున నున్న వా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ేకలువేయ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అందునుబట్టి తూర్పుదిశనున్నవారలారా, యెహో వాను ఘనపరచుడి సముద్ర ద్వీపవాసులారా, ఇశ్రాయేలు దేవుడై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ోవా నామమును ఘనపరచ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నీతిమంతునికి స్తోత్రమని భూదిగంతమునుండి సంగీత ములు మనకు వినబడెను. అప్పుడు నేను అయ్యో నాకు శ్ర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ేను చెడిపోతిని చెడిపోతిని. మోసము చేయువారు మోసము చేయుదురు మోసము చేయువారు బహుగా మోసము చేయ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భూనివాసీ, నీమీదికి భయము వచ్చెను గుంటయు ఉరియు నీకు తటస్థించ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తూములు పైకి తీయబడియున్నవి భూమి పునాదులు కంపించుచున్నవ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భూమి బొత్తిగా బద్దలై పోవుచున్నది భూమి కేవలము తునకలై పోవుచున్నది భూమి బహుగా దద్దరిల్లుచున్నద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భూమి మత్తునివలె కేవలము తూలుచున్నది పాకవలె ఇటు అటు ఊగుచున్నది దాని అపరాధము దానిమీద భారముగా ఉన్నద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ది పడి యికను లేవదు. భయంకరమైన వర్తమానము విని పారిపోవువాడు గుంటలో పడును గుంటను తప్పించుకొనువాడు ఉరిల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ిక్క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ఆ దినమున యెహోవా ఉన్నత స్థలమందున్న ఉన్నత స్థల సమూహమును భూమిమీదనున్న భూరాజులను దండించ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చెరపట్టపడినవారు గోతిలో చేర్చబడునట్లుగా వారు చేర్చబడి చెరసాలలో వేయబడుదురు బహుదినములైన తరువాత వా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ర్శింపబడ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చంద్రుడు వెలవెలబోవును సూర్యుని ముఖము మారును సైన్యములకధిపతియగు యెహోవా సీయోను కొండ మీద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రూషలేములోను రాజగును. పెద్దలయెదుట ఆయన ప్రభావము కనబ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">
  <a:themeElements>
    <a:clrScheme name="Theme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2026-10-20T03:33:30Z</dcterms:created>
  <dcterms:modified xsi:type="dcterms:W3CDTF">2026-10-20T03:33:30Z</dcterms:modified>
  <dc:title>యెషయా : 24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