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04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ேள்! ஜென்மித்த ராயர்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் துத்தியம் ஏறுதே;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பாவ நாசக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 காரண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ோர் யாரும் எழ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ோர்போல் கெம்பீர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த்லெகேமில் கூடுங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ன்ம செய்தி கூற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ள்! ஜென்மித்த ராயர்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் துத்தியம் ஏறு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ானோர் போற்றும் கிறிஸ்துவ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லோகம் ஆளும் நாத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 காலம் தோன்றினீ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னியிடம் பிறந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க நர தெய்வம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அவதாரம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, இம்மானுவேல், அன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ில் வந்தீர் மாந்தன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ள்! ஜென்மித்த ராயர்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் துத்தியம் ஏறு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ழ்க, சாந்த பிரபுவ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க, நீதி சூரியன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ாக வந்தவ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, ஜீவன் தந்தவ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ை வெற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ைக் கோலம் எ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ை வெல்லப் பிறந்தீ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 ஜென்மம் அளி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ேள்! ஜென்மித்த ராயர்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் துத்தியம் ஏறு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2026-11-01T20:16:50Z</dcterms:created>
  <dcterms:modified xsi:type="dcterms:W3CDTF">2026-11-01T20:16:50Z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