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ுக்கு அல்ல, கர்த்தாவே எங்களுக்கு அல்ல, உமது கிருபையினிமித்தமும், உமது சத்தியத்தினிமித்தமும் உம்முடைய நாமத்திற்கே மகிமை வரப்பண்ண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தேவன் இப்பொழுது எங்கே என்று புறஜாதிகள் சொல்வான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தேவன் பரலோகத்தில் இருக்கிறார்; தமக்குச் சித்தமான யாவையும் செய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விக்கிரகங்கள் வெள்ளியும் பொன்னும், மனுஷருடைய கைவேலையும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ுக்கு வாயிருந்தும் பேசாது; அவைகளுக்குக் கண்களிருந்தும் காண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ுக்குக் காதுகளிருந்தும் கேளாது; அவைகளுக்கு மூக்கிருந்தும் முகர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ுக்குக் கைகளிருந்தும் தொடாது; அவைகளுக்குக் கால்களிருந்தும் நடவாது; தங்கள் தொண்டையால் சத்தமிடவும் மாட்ட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ைப் பண்ணுகிறவர்களும், அவைகளை நம்புகிறவர்கள் யாவரும், அவைகளைப்போலவே இருக்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ே, கர்த்தரை நம்பு; அவரே அவர்களுக்குத் துணையும் அவர்களுக்குக் கேடகமுமாய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ோன் குடும்பத்தாரே, கர்த்தரை நம்புங்கள்; அவரே அவர்களுக்குத் துணையும் அவர்களுக்குக் கேடகமுமாய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க்குப் பயப்படுகிறவர்களே கர்த்தரை நம்புங்கள்; அவரே அவர்களுக்குத் துணையும் அவர்களுக்குக் கேடகமுமாயிர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நம்மை நினைத்திருக்கிறார், அவர் ஆசீர்வதிப்பார்; இஸ்ரவேல் குடும்பத்தாரை ஆசீர்வதிப்பார். அவர் ஆரோன் குடும்பத்தாரை ஆசீர்வதி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நம்மை நினைத்திருக்கிறார், அவர் ஆசீர்வதிப்பார்; இஸ்ரவேல் குடும்பத்தாரை ஆசீர்வதிப்பார். அவர் ஆரோன் குடும்பத்தாரை ஆசீர்வதி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யப்படுகிற பெரியோரையும் சிறியோரையும் ஆசீர்வதிப்ப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உங்களையும் உங்கள் பிள்ளைகளையும் வர்த்திக்கப்பண்ணு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ானத்தையும் பூமியையும் படைத்த கர்த்தராலே நீங்கள் ஆசீர்வதிக்கப்பட்டவ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னங்கள் கர்த்தருடையவைகள்; பூமியையோ மனுபுத்திரருக்குக் கொடுத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ரித்தவர்களும் மவுனத்தில் இறங்குகிற அனைவரும் கர்த்தரைத் துதிய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ோ, இதுமுதல் என்றென்றைக்கும் கர்த்தரை ஸ்தோத்திரிப்போம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ాకు కాదు, యెహోవా మాకు కాదు నీ కృపాసత్యములనుబట్టి నీ నామమునకే మహిమ కలగును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ి దేవుడేడి అని అన్యజనులెందుకు చెప్పుకొంద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ా దేవుడు ఆకాశమందున్నాడు తన కిచ్ఛవచ్చినట్లుగా సమస్తమును ఆయన చేయు 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ి విగ్రహములు వెండి బంగారువి అవి మనుష్యుల చేతిప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టికి నోరుండియు పలుకవు కన్నులుండియు చూడ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చెవులుండియు వినవు ముక్కులుండియు వాసనచూడ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చేతులుండియు ముట్టుకొనవు పాదములుండియు నడువవు గొంతుకతో మాటలాడ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టిని చేయువారును వాటియందు నమి్మకయుంచు వారందరును వాటివంటివారై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ఇశ్రాయేలీయులారా, యెహోవాను నమ్ముకొనుడి. ఆయన వారికి సహాయము వారికి కేడె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హరోను వంశస్థులారా, యెహోవాను నమ్ముకొనుడి. ఆయన వారికి సహాయము వారికి కేడె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యందు భయభక్తులుగలవారలారా యెహోవాయందు నమి్మక యుంచుడి ఆయన వారికి సహాయము వారికి కేడె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 మమ్మును మరచిపోలేదు ఆయన మమ్ము నాశీర్వదించును ఆయన ఇశ్రాయేలీయుల నాశీర్వదించును అహర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ంశస్థులనాశీర్వద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ిన్నలనేమి పెద్దలనేమి తనయందు భయభక్తులు గల వారిని యెహోవా ఆశీర్వద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ెహోవా మిమ్మును మీ పిల్లలను వృద్ధిపొంద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భూమ్యాకాశములను సృజించిన యెహోవాచేత మీరు ఆశీర్వదింపబడిన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కాశములు యెహోవావశము భూమిని ఆయన నరుల కిచ్చ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ృతులును మౌనస్థితిలోనికి దిగిపోవువారును యెహోవాను స్తుతింప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ేమైతే ఇది మొదలుకొని నిత్యము యెహోవాను స్తుతించెదము యెహోవా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2026-10-20T07:33:59Z</dcterms:created>
  <dcterms:modified xsi:type="dcterms:W3CDTF">2026-10-20T07:33:59Z</dcterms:modified>
  <dc:title>కీర్తనలు : 115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