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 செவிடனைப்போலக் கேளாதவனாகவும், ஊமையனைப்போல வாய்திறவாதவனாகவும் இ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ுகேளாதவனும், தன் வாயில் மறு உத்தரவுகளில்லாதவனுமாயிருக்கிற மனுஷனைப்போலா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ுகேளாதவனும், தன் வாயில் மறு உத்தரவுகளில்லாதவனுமாயிருக்கிற மனுஷனைப்போலா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உமக்குக் காத்திருக்கிறேன்; என் தேவனாகிய ஆண்டவரே, நீர் மறு உத்தரவு அருள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ிமித்தம் சந்தோஷப்படாதபடிக்கு இப்படிச்சொன்னேன்; என் கால் தவறும்போது என்மேல் பெருமைபாராட்டுவார்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ிமித்தம் சந்தோஷப்படாதபடிக்கு இப்படிச்சொன்னேன்; என் கால் தவறும்போது என்மேல் பெருமைபாராட்டுவா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தடுமாறி விழ ஏதுவாயிருக்கிறேன்; என் துக்கம் எப்பொழுதும் என் முன்பாக இ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அக்கிரமத்தை நான் அறிக்கையிட்டு, என் பாவத்தினிமித்தம் விசாரப்பட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் வாழ்ந்து பலத்திருக்கிறார்கள்; முகாந்தரமில்லாமல் என்னைப் பகைக்கிறவர்கள் பெருகிய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நன்மையைப் பின்பற்றுகிறபடியால், நன்மைக்குத் தீமை செய்கிறவர்கள் என்னை விரோதி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நன்மையைப் பின்பற்றுகிறபடியால், நன்மைக்குத் தீமை செய்கிறவர்கள் என்னை விரோதி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என்னைக் கைவிடாதேயும்; என் தேவனே, எனக்குத் தூரமாயிராதே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இரட்சிப்பாகிய ஆண்டவரே, எனக்குச் சகாயஞ்செய்யத் தீவிரி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கோபத்தில் என்னைக் கடிந்துகொள்ளாதேயும்; உம்முடைய உக்கிரத்தில் என்னைத் தண்டியாதே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அம்புகள் எனக்குள்ளே தைத்திருக்கிறது; உமது கை என்னை இருத்த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கோபத்தினால் என் மாம்சத்தில் ஆரோக்கியமில்லை; என் பாவத்தினால் என் எலும்புகளில் சவுக்கிய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கோபத்தினால் என் மாம்சத்தில் ஆரோக்கியமில்லை; என் பாவத்தினால் என் எலும்புகளில் சவுக்கிய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அக்கிரமங்கள் என் தலைக்குமேலாகப் பெருகிற்று, அவைகள் பாரச்சுமையைப்போல என்னால் தாங்கக் கூடாத பாரம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மதிகேட்டினிமித்தம் என் புண்கள் அழுகி நாற்றமெடு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ேதனைப்பட்டு ஒடுங்கினேன்; நாள்முழுதும் துக்கப்பட்டுத் திரி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ுடல்கள் எரிபந்தமாய் எரிகிறது, என் மாம்சத்தில் ஆரோக்கிய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ெலனற்றுப்போய், மிகவும் நொறுக்கப்பட்டேன்; என் இருதயத்தின் கொந்தளிப்பினால் கதற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ெலனற்றுப்போய், மிகவும் நொறுக்கப்பட்டேன்; என் இருதயத்தின் கொந்தளிப்பினால் கதற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என் ஏங்கலெல்லாம் உமக்கு முன்பாக இருக்கிறது; என் தவிப்பு உமக்கு மறைவாயிருக்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உள்ளம் குழம்பி அலைகிறது; என் பெலன் என்னை விட்டு விலகி, என் கண்களின் ஒளி முதலாய் இல்லாமற்போ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ிநேகிதரும் என் தோழரும் என் வாதையைக் கண்டு விலகுகிறார்கள்; என் இனத்தாரும் தூரத்திலே நிற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ிநேகிதரும் என் தோழரும் என் வாதையைக் கண்டு விலகுகிறார்கள்; என் இனத்தாரும் தூரத்திலே நிற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ராணனை வாங்கத்தேடுகிறவர்கள் எனக்குக் கண்ணிகளை வைக்கிறார்கள்; எனக்குப் பொல்லாங்கு தேடுகிறவர்கள் கேடானவைகளைப்பேசி, நாள்முழுதும் வஞ்சனைகளை யோசி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ராணனை வாங்கத்தேடுகிறவர்கள் எனக்குக் கண்ணிகளை வைக்கிறார்கள்; எனக்குப் பொல்லாங்கு தேடுகிறவர்கள் கேடானவைகளைப்பேசி, நாள்முழுதும் வஞ்சனைகளை யோசி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য়ে কানে শোনে না আমি তার মতই বধির| য়ে কথা বলতে পারে না, আমি তার মতই মূক হয়ে আ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সেই লোকের মত য়ে, লোকে তার সম্পর্কে কি বলছে, তা শুনতে পায় না| আমি যুক্তিতর্কে প্রমাণ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ক্ষম য়ে আমার শত্রুরা মিথ্যা ব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ই প্রভু, আপনি আমায় বাঁচান| হে প্রভু, আমার ঈশ্বর, আপনি আমার হয়ে কথা বল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যদি কিছু বলি, তবে আমার শত্রুরা আমায় নিয়ে মজা করবে| আমাকে অসুস্থ দেখলে তারা ভাবব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য় কাজের জন্য আমার শাস্তি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জানি খারাপ করার জন্য আমি দোষী| আমার যন্ত্রণা আমি ভুলতে পারছ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, য়ে খারাপ কাজ আমি করেছি, তা আমি আপনাকে বলেছি| আমার পাপের জন্য আমি দুঃখ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ার শত্রুরা স্বাস্থ্য়বান ও বলবান| ওরা অনেক অনেক মিথ্যা কথা ব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র শত্রুরা আমার প্রতি অনেক খারাপ আচরণ করেছে| আমি কিন্তু ওদের শুধু ভালো করেছি| আমি শুধু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 কাজই করতে চেষ্টা করেছি, কিন্তু ওই সব লোক আমার বিরুদ্ধ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আমায় ছেড়ে যাবেন না! হে আমার ঈশ্বর, আমার কাছে থাক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শীঘ্র এসে আমায় সাহায্য করুন! হে ঈশ্বর, আপনি আমায় রক্ষা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ক্রুদ্ধ অবস্থায় আমার সমালোচনা করবেন না| রাগান্বিত অবস্থায় আমায় শাস্তি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আপনি আমায় আঘাত করেছেন| আপনার তীর আমার হৃদয়ের গভীরে বিদ্ধ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পনি আমায় শাস্তি দিয়েছেন| এখন আমার সারা শরীর যন্ত্রণা করছে| আমি পাপ করেছিলাম, আপনি আমায়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| আমার সমস্ত হাড় ব্যথ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ন্দ কাজ করার দাযে আমি অপরাধী| আমার সেই পাপের এত ভার য়ে আমি লজ্জায আমার মাথা তুলতে পারছ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মূর্খের মত কাজ করেছি| এখন আমার আছে দুর্গন্ধময় ক্ষতস্থ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খন আমি সর্বদা বেদনায় বেঁকে রয়েছি| সারাদিনই আমি মানসিক অবসাদে কাট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র সারা শরীর জ্বরে টন্-টন্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এমনই যন্ত্রণায় কাতর য়ে আমি কিছু অনুভব করতে পারছি না| আমার দ্রুত স্পন্দিত হৃদয়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্তনাদের কারণ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প্রভু, আপনি আমার তীব্র আর্তনাদ শুনেছেন| আমি কোন্ কোন্ জিনিসের আকাঙ্খী তা আপনি 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র অন্তরে তীব্র ঘা দিচ্ছে| আমার সব শক্তি চলে গেছে এবং আমি অন্ধ হতে বস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র অসুস্থতার জন্য আমার বন্ধু এবং প্রতিবেশীদের কেউই আমায় দেখতে আসে না| আমার পরিবারের কেউ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আস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শত্রুরা যারা আমায় হত্যা করতে চায় তারা আমার নামে মিথ্যা রটনা করে| ওরা যারা আমায় হত্য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য়, আমার নামে মিথ্যা গুজব ছড়াচ্ছে| সর্বদাই ওরা আমার বিষযে আলোচন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2026-10-22T07:50:09Z</dcterms:created>
  <dcterms:modified xsi:type="dcterms:W3CDTF">2026-10-22T07:50:09Z</dcterms:modified>
  <dc:title>গীতসংহিতা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