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 ஜீவனை அரோசிக்கிறது, நான் என் துயரத்துக்கு எனக்குள்ளே இடங்கொடுத்து, என் மனச்சஞ்சலத்தினாலே பேச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ேவனை நோக்கி: என்னைக் குற்றவாளியென்று தீர்க்காதிரும் நீர் எதினிமித்தம் என்னோடே வழக்காடுகிறீர், அதை எனக்குத் தெரியப்படுத்தும் என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னை ஒடுக்கி, உம்முடைய கைகளின் கிரியையை வெறுத்து, துன்மார்க்கரின் யோசனையைக் கிருபையாய்ப் பார்க்கிறது நமக்கு நன்றாயிருக்கு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என்னை ஒடுக்கி, உம்முடைய கைகளின் கிரியையை வெறுத்து, துன்மார்க்கரின் யோசனையைக் கிருபையாய்ப் பார்க்கிறது நமக்கு நன்றாயிருக்கும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க் கண்கள் உமக்கு உண்டோ? மனுஷன் பார்க்கிறபிரகாரமாய்ப் பார்க்கிறீர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என் அக்கிரமத்தைக் கிண்டிக்கிளப்பி, என் பாவத்தை ஆராய்ந்துவிசாரிக்கிறதற்க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நாட்கள் ஒரு மனுஷனுடைய நாட்களைப்போலவும், உம்முடைய வருஷங்கள் ஒரு புருஷனுடைய ஜீவகாலத்தைப்போலவும் இருக்கிறத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மார்க்கன் அல்ல என்பது உமக்குத் தெரியும்; உம்முடைய கைக்கு என்னைத் தப்புவிக்கிறவன்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மார்க்கன் அல்ல என்பது உமக்குத் தெரியும்; உம்முடைய கைக்கு என்னைத் தப்புவிக்கிறவன்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்முடைய கரங்கள் என்னையும் எனக்குரிய எல்லாவற்றையும் உருவாக்கிப் படைத்திருந்தும், என்னை நிர்மூலமாக்க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ளிமண்போல என்னை உருவாக்கினீர் என்பதையும், என்னைத் திரும்பத் தூளாகப்போகப்பண்ணுவீர் என்பதையும் நினைத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என்னைப் பால்போல் வார்த்து, தயிர்போல் உறையப்பண்ணினீர் அல்லவ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ோலையும் சதையையும் எனக்குத் தரித்து, எலும்புகளாலும் நரம்புகளாலும் என்னை இசைத்த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க்கு ஜீவனைத் தந்ததும் அல்லாமல், தயவையும் எனக்குப் பாராட்டினீர்; உம்முடைய பராமரிப்பு ஆவியைக் காப்பாற்றின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க்கு ஜீவனைத் தந்ததும் அல்லாமல், தயவையும் எனக்குப் பாராட்டினீர்; உம்முடைய பராமரிப்பு ஆவியைக் காப்பாற்றின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் உம்முடைய உள்ளத்தில் மறைந்திருந்தாலும் இது உமக்குள் இருக்கிறது என்று அறி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ாவஞ்செய்தால், அதை நீர் என்னிடத்தில் விசாரித்து, என் அக்கிரமத்தை என்மேல் சுமத்தாமல் விடீ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ாவஞ்செய்தால், அதை நீர் என்னிடத்தில் விசாரித்து, என் அக்கிரமத்தை என்மேல் சுமத்தாமல் விட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ுன்மார்க்கனாயிருந்தால் எனக்கு ஐயோ! நான் நீதிமானாயிருந்தாலும் என் தலையை நான் எடுக்கமாட்டேன்; அவமானத்தால் நிரப்பப்பட்டேன்; நீர் என் சிறுமையைப் பார்த்தருளும், அது அதிகரி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துன்மார்க்கனாயிருந்தால் எனக்கு ஐயோ! நான் நீதிமானாயிருந்தாலும் என் தலையை நான் எடுக்கமாட்டேன்; அவமானத்தால் நிரப்பப்பட்டேன்; நீர் என் சிறுமையைப் பார்த்தருளும், அது அதிகரி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ங்கத்தைப்போல என்னை வேட்டையாடி, எனக்கு விரோதமாய் உமது அதிசய வல்லமையை விளங்கப்ண்ணு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ிங்கத்தைப்போல என்னை வேட்டையாடி, எனக்கு விரோதமாய் உமது அதிசய வல்லமையை விளங்கப்ண்ணு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உம்முடைய சாட்சிகளை எனக்கு விரோதமாய் இரட்டிக்கப்பண்ணுகிறீர்; என்மேல் உம்முடைய கோபத்தை அதிகரிக்கப்பண்ணுகிறீர்; போராட்டத்தின்மேல் போராட்டம் அதிகரி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ர் உம்முடைய சாட்சிகளை எனக்கு விரோதமாய் இரட்டிக்கப்பண்ணுகிறீர்; என்மேல் உம்முடைய கோபத்தை அதிகரிக்கப்பண்ணுகிறீர்; போராட்டத்தின்மேல் போராட்டம் அதிகரி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க் கர்ப்பத்திலிருந்து புறப்படப்பண்ணினது என்ன? ஒரு கண்ணும் என்னைக் காணாதபடி, நான் அப்பொழுதே ஜீவித்துப்போனால் நலமா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க் கர்ப்பத்திலிருந்து புறப்படப்பண்ணினது என்ன? ஒரு கண்ணும் என்னைக் காணாதபடி, நான் அப்பொழுதே ஜீவித்துப்போனால் நலமா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க்காலும் இல்லாததுபோலிருந்து, கர்ப்பத்திலிருந்து பிரேதக்குழிக்குக் கொண்டுபோகப்பட்டிரு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ஒருக்காலும் இல்லாததுபோலிருந்து, கர்ப்பத்திலிருந்து பிரேதக்குழிக்குக் கொண்டுபோகப்பட்டிரு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நாட்கள் கொஞ்சமல்லவ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ருளும் மரணாந்தகாரமுள்ள தேசமும், இருள் சூழ்ந்த ஒழுங்கில்லாத மரணாந்தகாரமுள்ள தேசமும், ஒளியும் இருளாகும் தேசமுமாகிய, போனால் திரும்பிவராத தேசத்துக்கு நான் போகுமுன்னே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ாரிருளும் மரணாந்தகாரமுள்ள தேசமும், இருள் சூழ்ந்த ஒழுங்கில்லாத மரணாந்தகாரமுள்ள தேசமும், ஒளியும் இருளாகும் தேசமுமாகிய, போனால் திரும்பிவராத தேசத்துக்கு நான் போகுமுன்னே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ற்று இளைப்பாறும்படி நீர் என்னைவிட்டு ஓய்ந்திரும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ற்று இளைப்பாறும்படி நீர் என்னைவிட்டு ஓய்ந்திர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જીવનથી કંટાળી ગયો છું. હું મુકત રીતે ફરિયાદ કરીશ. હું દુ:ખ અને કડવાશથી બોલ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ું દેવને કહીશ કે, ‘મને દોષિત ન ઠરાવો; તમે મારી સાથે શા માટે ઝગડો કરો છો તે મને બત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, શું મને દુ:ખ આપીને તમને આનંદ મળે છે? એવું લાગે છે તમે જે સર્જન કર્યુ છે તેની તમને કાળજ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થવા તો કદાચ તમે દુષ્ટ લોકોની યોજનાઓથી ખુશ થાઓ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શું તને ચર્મચક્ષુ છે, અથવા શું તું માણસની જેમ જુએ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શું તમારા દિવસો અમારા દિવસો જેટલાં ટૂંકાં છે? તમારું જીવન માણસના જીવન જેટલું ટૂંકુ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ે તમે મારી ભૂલ શોધો છો અને મારા પાપ શોધ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ે સારી રીતે જાણો છો કે હું નિદોર્ષ છું. તમે જાણો છો કે તમારા હાથમાંથી મને કોઇ બચાવી શકે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તમારા પોતાના હાથે મને ઘડ્યો છે, પરંતુ હવે તેઓ ભેગા થઇને મારો વિનાશ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ાદ રાખો કે હું માટીમાંથી બનેલો છું. શું હવે તમે મને પાછો માટીમાં મેળવી દેશ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મે મને એક બાટલીમાંથી બીજીમાં એમ દૂધની જેમ રેડ્યો છે અને મને પનીરની જેમ વલોવ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ે મને ચામડી અને માંસથી મઢી લીધો. તમે મને હાડકાં અને સ્નાયુઓથી વણી લ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ે મને જીવન આપ્યું, મારી સાથે દયાળુ રહ્યાં, તમે મારું ધ્યાન રાખ્યું અને મારા આત્માનું રક્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છતાં તમારા હૃદયમાં તો તમે આ છુપાવ્યું હતું. હું જાણું છું કે તમારા મનમાં આ હત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મે જોતા હતાં કે હું પાપ કરું છું કે નહિ, એવા ઇરાદાથી કે જો હું પાપ કરું તો મને શિક્ષા કર્યા વગ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વ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ો હું પાપ કરું, તો મારે માટે બહું ખરાબ થશે. પણ જો હું નિદોર્ષ હોઇશ તો પણ હું મારું માથું ઊ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ઠાવી શકીશ નહિ. હું ખૂબજ શરમિંદો અને મુંઝાયેલ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ો હું અભિમાની હોઉ તો તમે સિંહની જેમ મારી પાછળ છો અને ફરીથી તમે મારી સામે તમારી અદભૂત શકિત બતા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મે મારી વિરુદ્ધ નવા સાક્ષીઓ લાવો છો, અને મારા ઉપર તમારો રોષ વધારો છો: અને મારો સામનો કરવા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એક સૈન્ય મોકલ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ો પછી તમે મને શા માટે ગર્ભમાંથી બહાર કાઢયો? એના કરતાં તો હું મૃત્યુ પામ્યો હોત, કોઇએ મને જો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દ્ધાં ન હોત તો એ કેવું સારું થા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ઇચ્છું છું કે હું ક્યારેય જીવ્યો ન હોત! હું ઈચ્છું છું કે હું મારી માતાના ગર્ભમાંથી સીધ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રમાં લઇજવાયો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મને ખબર નથી કે હું હવે થોડા સમય માટે જીવવાનો છ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ૃત્યુના પડછાયા અને અંધકારનો પ્રદેશ, કે જ્યાંથી કોઇ પાછા આવતું નથી ત્યાં હું જાઉ તે પહેલા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જે થોડો સમય બચ્યો છે તેનો આનંદ મને માણી લે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 મૃત્યુ દેશ તો મધ્યરાત્રિના ઘોર અંધકાર જેવો દેશ છે; એ તો મૃત્યુછાયાનો દેશ છે જ્યાં બધ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સ્તવ્યસ્ત છે તથા પ્રકાશ પણ અંધકારરૂપ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2026-10-21T06:12:33Z</dcterms:created>
  <dcterms:modified xsi:type="dcterms:W3CDTF">2026-10-21T06:12:33Z</dcterms:modified>
  <dc:title>અયૂબ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