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ுதயம் நல்ல விசேஷத்தினால் பொங்குகிறது; நான் ராஜாவைக் குறித்துப் பாடின கவியைச் சொல்லுகிறேன்; என் நாவு விரைவாய் எழுதுகிறவனுடைய எழுத்தாண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ுதயம் நல்ல விசேஷத்தினால் பொங்குகிறது; நான் ராஜாவைக் குறித்துப் பாடின கவியைச் சொல்லுகிறேன்; என் நாவு விரைவாய் எழுதுகிறவனுடைய எழுத்தாண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 மனுபுத்திரரிலும் நீர் மகா சவுந்தரியமுள்ளவர்; உம்முடைய உதடுகளில் அருள் பொழிகிறது; ஆகையால் தேவன் உம்மை என்றென்றைக்கும் ஆசீர்வதி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 மனுபுத்திரரிலும் நீர் மகா சவுந்தரியமுள்ளவர்; உம்முடைய உதடுகளில் அருள் பொழிகிறது; ஆகையால் தேவன் உம்மை என்றென்றைக்கும் ஆசீர்வதி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ரியவானே, உமது மகிமையும் உமது மகத்துவமுமாகிய உம்முடைய பட்டயத்தை நீர் உம்முடைய அரையிலே கட்டிக்கொண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ும், நீதியுடன் கூடிய சாந்தத்தினிமித்தமும், உமது மகத்துவத்திலே ஜெயமாக ஏறிவாரும்; உமது வலதுகரம் பயங்கரமானவைகளை உமக்கு விளங்கப்பண்ண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ும், நீதியுடன் கூடிய சாந்தத்தினிமித்தமும், உமது மகத்துவத்திலே ஜெயமாக ஏறிவாரும்; உமது வலதுகரம் பயங்கரமானவைகளை உமக்கு விளங்கப்பண்ண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அம்புகள் கூர்மையானவைகள், அவைகள் ராஜாவுடைய சத்துருக்களின் இருதயத்திற்குள் பாயும்; ஜனசதளங்கள் உமக்குக் கீழே விழ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உமது சிங்காசனம் என்றென்றைக்குமுள்ளது, உமது ராஜ்யத்தின் செங்கோல் நீதியுள்ள செங்கோல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நீதியை விரும்பி, அக்கிரமத்தை வெறுக்கிறீர்; ஆதலால் தேவனே, உம்முடைய தேவன் உமதுதோழரைப் பார்க்கிலும் உம்மை ஆனந்த தைலத்தினால் அபிஷேகம்பண்ண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நீதியை விரும்பி, அக்கிரமத்தை வெறுக்கிறீர்; ஆதலால் தேவனே, உம்முடைய தேவன் உமதுதோழரைப் பார்க்கிலும் உம்மை ஆனந்த தைலத்தினால் அபிஷேகம்பண்ண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ந்தத்தினால் செய்த அரமனைகளிலிருந்து புறப்படுகையில், நீர் மகிழும்படி உமது வஸ்திரங்களெல்லாம் வெள்ளைப்போளம் சந்தனம் இலவங்கம் இவைகளின் வாசனை பொருந்தியத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ந்தத்தினால் செய்த அரமனைகளிலிருந்து புறப்படுகையில், நீர் மகிழும்படி உமது வஸ்திரங்களெல்லாம் வெள்ளைப்போளம் சந்தனம் இலவங்கம் இவைகளின் வாசனை பொருந்தியத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நாயகிகளுக்குள்ளே அரசரின் குமாரத்திகளுண்டு ராஜஸ்திரீ ஓப்பீரின் தங்கம் அணிந்தவளாய் உமது வலதுபாரிசத்தில் நிற்கி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நாயகிகளுக்குள்ளே அரசரின் குமாரத்திகளுண்டு ராஜஸ்திரீ ஓப்பீரின் தங்கம் அணிந்தவளாய் உமது வலதுபாரிசத்தில் நிற்கி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ுமாரத்தியே நீ உன் செவியைச் சாய்த்து சிந்தித்துக்கொள்; உன் ஜனத்தையும் உன் தகப்பன் வீட்டையும் மறந்துவி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 உன் அழகில் பிரியப்படுவார்; அவர் உன் ஆண்டவர். ஆகையால் அவரைப் பணிந்துகொ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ீரு குமாரத்தி காணிக்கை கொண்டுவருவாள்; ஜனங்களில் ஐசுவரியவான்களும் உன் தயவை நாடி வணங்க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குமாரத்தி உள்ளாக பூரண மகிமையுள்ளவள்; அவள் உடை பொற்சரிகைய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த்திரத்தையலாடை தரித்தவளாய், ராஜாவினிடத்தில் அழைத்துக்கொண்டு வரப்படுவாள்; அவள் பின்னாலே செல்லும் அவளுடைய தோழிகளாகிய கன்னிகைகள் உம்மிடத்தில் கூட்டிக்கொண்டுவரப்பட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த்திரத்தையலாடை தரித்தவளாய், ராஜாவினிடத்தில் அழைத்துக்கொண்டு வரப்படுவாள்; அவள் பின்னாலே செல்லும் அவளுடைய தோழிகளாகிய கன்னிகைகள் உம்மிடத்தில் கூட்டிக்கொண்டுவரப்ப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கிழ்ச்சியோடும் களிப்போடும் வந்து ராஜ அரமனைக்குள் பிரவேச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பிதாக்களுக்குப் பதிலாக உமது குமாரர் இருப்பார்கள்; அவர்களைப் பூமியெங்கும் பிரபுக்களாக வைப்ப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நாமத்தை எல்லாத் தலைமுறைகளிலும் பிரஸ்தாபப்படுத்துவேன், இதினிமித்தம் ஜனங்கள் உம்மை என்றென்றைக்குமுள்ள சதாகாலங்களிலும் துதி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நாமத்தை எல்லாத் தலைமுறைகளிலும் பிரஸ்தாபப்படுத்துவேன், இதினிமித்தம் ஜனங்கள் உம்மை என்றென்றைக்குமுள்ள சதாகாலங்களிலும் துத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ఒక దివ్యమైన సంగతితో నా హృదయము బహుగా ఉప్పొంగుచున్నది నేను రాజునుగూర్చి రచించినదానిని పలికెదను.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లుక త్వరగా వ్రాయువాని కలమువలె 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ులకంటె నీవు అతిసుందరుడవై యున్నావు నీ పెదవులమీద దయారసము పోయబడియున్నది కావున దేవుడు నిత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ఆశీర్వ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శూరుడా, నీ కత్తి మొలను కట్టుకొనుము నీ తేజస్సును నీ ప్రభావమును ధరిం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త్యమును వినయముతోకూడిన నీతిని స్థాపించుటకు నీ ప్రభావమును ధరించుకొని వాహనమెక్కి బయలు దేరుమ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క్షిణహస్తము భీకరమైనవాటిని జరిగించుటకు నీకు నేర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బాణములు వాడిగలవి ప్రజలు నీచేత కూలుదురు. నీ బాణములు రాజు శత్రువుల గుండెలో చొ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ేవా, నీ సింహాసనము నిరంతరము నిలుచును నీ రాజదండము న్యాయార్థమైన దండ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నీతిని ప్రేమించి భక్తిహీనతను ద్వేషించుచున్నావు కావున దేవుడు నీ దేవుడే చెలికాండ్రకంటె హెచ్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నట్లుగా నిన్ను ఆనందతైలముతో అభిషేకిం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వస్త్రములెల్ల గోపరస వాసనే అగరు వాసనే లవంగిపట్ట వాసనే దంతముతో కట్టిన నగరులలో తంతివాద్య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సంతోషపెట్ట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దయనొందిన స్త్రీలలో రాజుల కుమార్తెలున్నారు. రాణి ఓఫీరు అపరంజితో అలంకరించుకొని నీ కుడిపార్శ్వ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ుమారీ, ఆలకించుము ఆలోచించి చెవియొగ్గుము నీ స్వజనమును నీ తండ్రి యింటిని మరువ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ఈ రాజు నీ ప్రభువు అతడు నీ సౌందర్యమును కోరినవాడు అతనికి నమస్క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ూరు కుమార్తె నైవేద్యము తీసికొనివచ్చును జనులలో ఐశ్వర్యవంతులు నీ దయను వెదక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తఃపురములోనుండు రాజుకుమార్తె కేవలము మహిమ గలది ఆమె వస్త్రము బంగారు బుట్టాపని చేస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ిచిత్రమైన పనిగల వస్త్రములను ధరించుకొని రాజు నొద్దకు ఆమె తీసికొని రాబడుచున్నది ఆమెను వెంబడ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 చెలికత్తెలైన కన్యకలు నీయొద్దకు తీసికొని రాబడ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ఉత్సాహ సంతోషములతో వారు వచ్చుచున్నారు రాజనగరులో ప్రవేశ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పితరులకు ప్రతిగా నీకు కుమారులుందురు భూమియందంతట నీవు వారిని అధికారులనుగా నియ మించ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రములన్నిటను నీ నామము జ్ఞాపకముండునట్లు నేను చేయుదును కావున జనములు సర్వకాలమ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ృతజ్ఞతాస్తుతులు చెల్ల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2026-10-20T07:32:49Z</dcterms:created>
  <dcterms:modified xsi:type="dcterms:W3CDTF">2026-10-20T07:32:49Z</dcterms:modified>
  <dc:title>కీర్తనలు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