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ைத் துதியுங்கள், அவர் நல்லவர்.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ல்லமையான செய்கைகளைச் சொல்லி, அவருடைய துதியையெல்லாம் பிரஸ்தாபப்படுத்தத்தக்க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ல்லமையான செய்கைகளைச் சொல்லி, அவருடைய துதியையெல்லாம் பிரஸ்தாபப்படுத்தத்தக்க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அவருடைய வார்த்தைகளை விசுவாசித்து, அவருடைய துதியைப் பா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யாயத்தைக் கைக்கொள்ளுகிறவர்களும், எக்காலத்திலும் நீதியைச்செய்கிறவர்களும் பாக்கியவான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தெரிந்துகொண்டவர்களின் நன்மையை நான் கண்டு உம்முடைய ஜாதியின் மகிழ்ச்சியால் மகிழ்ந்து, உம்முடைய சுதந்தரத்தோடே மேன்மைபாராட்டும்படிக்க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தெரிந்துகொண்டவர்களின் நன்மையை நான் கண்டு உம்முடைய ஜாதியின் மகிழ்ச்சியால் மகிழ்ந்து, உம்முடைய சுதந்தரத்தோடே மேன்மைபாராட்டும்படிக்க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சீக்கிரமாய் அவருடைய கிரியைகளை மறந்தார்கள்; அவருடைய ஆலோசனைக்கு அவர்கள் காத்திர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சீக்கிரமாய் அவருடைய கிரியைகளை மறந்தார்கள்; அவருடைய ஆலோசனைக்கு அவர்கள் காத்திர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னாந்தரத்திலே இச்சையுள்ளவர்களாகி, அவாந்தரவெளியிலே தேவனைப் பரீட்சைபார்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பிதாக்களோடுங்கூட நாங்களும் பாவஞ்செய்து அக்கிரமம் நடப்பித்து, ஆகாமியம்பண்ணின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பிதாக்களோடுங்கூட நாங்களும் பாவஞ்செய்து அக்கிரமம் நடப்பித்து, ஆகாமியம்பண்ணி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ேட்டதை அவர்களுக்குக் கொடுத்தார்கள் ஆத்துமாக்களிலோ இளைப்பை அனுப்ப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ேட்டதை அவர்களுக்குக் கொடுத்தார்கள் ஆத்துமாக்களிலோ இளைப்பை அனுப்ப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ளயத்தில் அவர்கள் மோசேயின்மேலும், கர்த்தருடைய பரிசுத்தனாகிய ஆரோனின்மேலும் பொறாமை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 தமது வல்லமையை வெளிப்படுத்தும்படி தம்முடைய நாமத்தினிமித்தம் அவர்களை இரட்ச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 தமது வல்லமையை வெளிப்படுத்தும்படி தம்முடைய நாமத்தினிமித்தம் அவர்களை இரட்ச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 பிளந்து தாத்தானை விழுங்கி, அபிராமின் கூட்டத்தாரை மூடிப்போ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ிவந்த சமுத்திரத்தை அதட்டினார், அது வற்றிப்போயிற்று; தரையில் நடக்கிறதுபோல அவர்களை ஆழங்களில் நடந்துபோகப்பண்ண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ிவந்த சமுத்திரத்தை அதட்டினார், அது வற்றிப்போயிற்று; தரையில் நடக்கிறதுபோல அவர்களை ஆழங்களில் நடந்துபோகப்பண்ண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ூட்டத்தில் அக்கினிபற்றியெரிந்தது; அக்கினி ஜுவாலை துன்மார்க்கரை எரித்துப்போ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ஓரேபிலே ஒரு கன்றுக்குட்டியையுண்டாக்கி, வார்ப்பிக்கப்பட்ட விக்கிரகத்தை நமஸ்கர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ங்கள் மகிமையைப் புல்லைத் தின்கிற மாட்டின் சாயலாக மாற்ற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லே பெரிய கிரியைகளையும், காமின் தேசத்திலே அதிசயங்களையும் சிவந்த சமுத்திரத்தண்டையிலே பயங்கரமானவைகளையும் செய்தவராகிய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லே பெரிய கிரியைகளையும், காமின் தேசத்திலே அதிசயங்களையும் சிவந்த சமுத்திரத்தண்டையிலே பயங்கரமானவைகளையும் செய்தவராகிய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ங்கள் இரட்சகரான தேவனை மற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வார்த்தையை விசுவாசியாமல், இச்சிக்கப்படத்தக்க தேசத்தை அசட்டைப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வார்த்தையை விசுவாசியாமல், இச்சிக்கப்படத்தக்க தேசத்தை அசட்டைபண்ண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த்தத்திற்குச் செவிகொடாமல், தங்கள் கூடாரங்களில் முறுமுறு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த்தத்திற்குச் செவிகொடாமல், தங்கள் கூடாரங்களில் முறுமுறு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ர்கள் வனாந்தரத்திலே மடியவும், அவர்கள் சந்ததி ஜாதிகளுக்குள்ளே அழிய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ற்பல தேசங்களிலே சிதறடிக்கப்படவும், அவர்களுக்கு விரோதமாகத் தம்முடைய கையை எடு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ற்பல தேசங்களிலே சிதறடிக்கப்படவும், அவர்களுக்கு விரோதமாகத் தம்முடைய கையை எ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ாகால்பேயோரைப் பற்றிக்கொண்டு, ஜீவனில்லாதவைக்கு இட்ட பலிகளைப் புசி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ாகால்பேயோரைப் பற்றிக்கொண்டு, ஜீவனில்லாதவைக்கு இட்ட பலிகளைப் புசி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் கிரியைகளினால் அவருக்குக் கோபம் மூட்டினார்கள்; ஆகையால் வாதை அவர்களுக்குள் புக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ினெகாஸ் எழுந்து நின்று நியாயஞ்செய்தான்; அதினால் வாதை நிறுத்தப்ப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தலைமுறை தலைமுறையாக என்றென்றைக்கும் அவனுக்கு நீதியாக எண்ண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தலைமுறை தலைமுறையாக என்றென்றைக்கும் அவனுக்கு நீதியாக எண்ண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ரிபாவின் தண்ணீர்களிடத்திலும் அவருக்குக் கடுங்கோபம் மூட்டினார்கள்; அவர்கள் நிமித்தம் மோசேக்கும் பொல்லாப்பு நட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ன் ஆவியை விசனப்படுத்தினதினாலே, தன் உதடுகளில் பதறிப்பேச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தங்களுக்குச் சொன்னபடி, அவர்கள் அந்த ஜனங்களை அழிக்க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தங்களுக்குச் சொன்னபடி, அவர்கள் அந்த ஜனங்களை அழிக்க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ாதிகளுடனே கலந்து, அவர்கள் கிரியைகளைக் கற்று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விக்கிரகங்களைச் சேவித்தார்கள்; அவைகள் அவர்களுக்குக் கண்ணியா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விக்கிரகங்களைச் சேவித்தார்கள்; அவைகள் அவர்களுக்குக் கண்ணிய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தங்கள் குமாரரையும் தங்கள் குமாரத்திகளையும் பிசாசுக்காகப் பலியி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கிரியைகளினால் அசுத்தமாகி தங்கள் செய்கைகளினால் சோரம்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கிரியைகளினால் அசுத்தமாகி தங்கள் செய்கைகளினால் சோரம்போ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னால் கர்த்தருடைய கோபம் தமது ஜனத்தின்மேல் மூண்டது; அவர் தமது சுதந்தரத்தை அருவருத்த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ை ஜாதிகளுடைய கையில் ஒப்புக்கொடுத்தார்; அவர்களுடைய பகைஞர் அவர்களை ஆண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ை ஜாதிகளுடைய கையில் ஒப்புக்கொடுத்தார்; அவர்களுடைய பகைஞர் அவர்களை ஆ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சத்துருக்கள் அவர்களை ஒடுக்கினார்கள்; அவர்களுடைய கையின்கீழ்த் தாழ்த்தப்ப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கூப்பிடுதலை அவர் கேட்கும்போதோ, அவர்களுக்கு உண்டான இடுக்கத்தை அவர் கண்ணோக்க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கூப்பிடுதலை அவர் கேட்கும்போதோ, அவர்களுக்கு உண்டான இடுக்கத்தை அவர் கண்ணோக்க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ாகத் தமது உடன்படிக்கையை நினைத்து, தமது மிகுந்த கிருபையின்படி மனஸ்தாபப்பட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ாகத் தமது உடன்படிக்கையை நினைத்து, தமது மிகுந்த கிருபையின்படி மனஸ்தாபப்பட்ட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ச் சிறைபிடித்த யாவரும் அவர்களுக்கு இரங்கும்படி செய்த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கைஞன் கைக்கு அவர்களை விலக்கி இரட்சித்து, சத்துருவின் கைக்கு அவர்களை விலக்கி மீட்ட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கைஞன் கைக்கு அவர்களை விலக்கி இரட்சித்து, சத்துருவின் கைக்கு அவர்களை விலக்கி மீட்ட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சத்துருக்களைத் தண்ணீர்கள் மூடிக்கொண்டது; அவர்களில் ஒருவனும் மீந்திரு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প্রভুকে ধন্যবাদ দাও কারণ তিনি মঙ্গলময়! ঈশ্বরের প্রেম চিরন্ত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য়ে প্রকৃতপক্ষে কত মহান তা কেউই বর্ণনা করে বলতে পারবে না| কোন ব্যক্তিই ঈশ্বরের য়থে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আমাদের পূর্বপুরুষরা ঈশ্বরকে বিশ্বাস করেছিলেন| তাঁরা তাঁর প্রশংস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ারা ঈশ্বরের নির্দেশ মানে তারা সুখী হয়| ওই সব লোক সর্বদাই ভালো কাজ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ভু, যখন আপনি আপনার লোকদের দয়া করবেন, তখন আমার কথা স্মরণে রাখবেন| যখন আপনি আপনা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বেন তখন আমায় মনে রাখতে ভুলে য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ঈশ্বর যা করেছিলেন, আমাদের পূর্বপুরুষরা খুব তাড়াতাড়ি তা ভুলে গিয়েছিলেন| তাঁ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মর্শের জন্য অপেক্ষা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ার পছন্দ করা লোকদের জন্য আপনি য়ে সব ভালো কাজ করেন, আমাকেও তার অংশীদার হতে দিন| আপনার জা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মাকেও আনন্দ করতে দিন| আপনার লোকদের সঙ্গে আমাকেও আপনার প্রশংসা 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দের পূর্বপুরুষরা মরুভূমিতে ক্ষুধার্ত হয়েছিলেন| উষর প্রান্তরে তাঁরা ঈশ্বরকে পরীক্ষ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মন ভাবে আমাদের পূর্বপুরুষরা পাপ করেছে, আমরাও তেমন ভাবেই পাপ করেছি| আমরা ভুল করেছি| আমরা গর্হ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আমাদের পূর্বপুরুষরা যা চেয়েছিলেন, ঈশ্বর ওদের তাই দিয়েছিলেন| কিন্তু ঈশ্বর ওঁদের এক ভযাব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গও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প্রভু, মিশরে আপনি য়ে সব অলৌকিক কাজ করেছিলেন তা থেকে আমাদের পূর্বপুরুষরা কিছুই শেখেনি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ভালবাসা ও দয়া মনে রাখে নি| লোহিত সাগরের ধারে, আমাদের পূর্বপুরুষরা, আপনার বিরুদ্ধাচরণ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বিত্র শিবিরে লোকরা বিশ্বস্ত রইল এবং মোশি ও হারোণের প্রতি তাদের উদ্যম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তাঁর পবিত্র নামের মহিমার জন্য ঈশ্বর তাদের রক্ষা করেছিলেন| তাঁর মহত্‌ শক্তি প্রদর্শ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ওদের রক্ষ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দাথন এবং অবীরামের গোষ্ঠীর দিকে মাটি দ্বিধাবিভক্ত হল, তাদের গিলে ফেলল এবং ঢে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জ্ঞা দিয়েছিলেন এবং লোহিত সাগর শুকিয়ে গিয়েছিলো| শুকনো মরুভূমি দিয়ে চলার মত, তিন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সমুদ্রের গভীরতার ভেতর দিয়ে ডাঙায ন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এক আগুনের হল্কা সেই জনতাকে পুড়িয়ে দিলো| তারপর আগুন সেই সব দুষ্ট লোকদের পুড়িয়ে দ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োরেব পর্বতে তারা একটা সোনার বাছুর তৈরী করেছিল| তারা সেই মূর্ত্তিকে পূজো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ভাবে তৃণগ্রাসী বলদ মূর্ত্তির সঙ্গে ওদের মহিমাময় ঈশ্বরের আদান-প্রদান করেছি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আমাদের পূর্বপুরুষদের রক্ষা করেছিলেন! কিন্তু তাঁরা তাঁকে সম্পূর্ণ ভুলে গিয়েছিলেন| মিশ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ঈশ্বর বিরাট অলৌকিক কাজ করেছিলেন, তাঁকে তাঁরা ভু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ামের দেশে ঈশ্বর আশ্চর্য়্য় কার্য়্য় করেছিলেন| লোহিত সাগরের ধারে ঈশ্বর ভয়ঙ্কর কাজ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ঈশ্বর ওসব লোককে ধ্বংস করতে চেয়েছিলেন| কিন্তু মোশি, যাকে তিনি মনোনীত করেছিলেন তিনি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স্ত করেন| ঈশ্বর ভীষণ ক্রুদ্ধ হয়েছিলেন, কিন্তু মোশি পথ রোধ করে দাঁড়ান তাই ঈশ্বর সেইসব লোকদের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তারপর এই সব লোক কনানের চমত্কার রাজ্য়ে প্রবেশ করতে অস্বীকার করে| ওরা বিশ্বাস করেনি য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ই দেশে (কনানে) বসবাসকারী মানুষদের পরাজিত করতে ঈশ্বর ওদের সাহায্য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াদের পূর্বপুরুষরা ঈশ্বরের বিরুদ্ধে ক্ষোভ করতে তাঁবুর ভেতরে রয়ে গিয়েছিলেন| তাঁ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্ঠস্বর শুনতে অস্বীকার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ই ঈশ্বর প্রতিশ্রুতি করেছিলেন য়ে তাঁরা মরুভূমিতে মারা য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 প্রতিশ্রুতি দিয়েছিলেন য়ে, তিনি অন্য লোকদের তাদের উত্তরপুরুষদের পরাজিত করতে দেবেন|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দিয়েছিলেন য়ে, আমাদের পূর্বপুরুষদের তিনি বিভিন্ন জাতিদের মধ্যে ছড়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পর, বাল-পিযোরে, ঈশ্বরের লোকরা বাল মূর্ত্তির পূজা করায য়োগ দিয়েছিলো| ঈশ্বরের লোকরা জং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টিতে য়োগ দিয়েছিলো এবং মৃত লোকের সম্মানে উত্সর্গ করা বলি আহার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 তাঁর লোকদের প্রতি ভীষণ ক্রুদ্ধ হয়েছিলেন এবং তিনি তাদের ভীষণ অসুস্থ কর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পীনহস ঈশ্বরের কাছে প্রার্থনা করেছিলো এবং ঈশ্বর অসুস্থতা রদ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ঈশ্বর জানতেন য়ে পীনহস খুব ভালো একটা কাজ করেছিলো| ঈশ্বর সেটা চিরদিন, অনন্তকালের জন্য স্মরণ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মরাবীর কাছে লোকজন প্রচণ্ড ক্রোধান্বিত হল| তারা মোশিকে দিয়ে কিছু কু-কাজ কর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ারণ ওই লোকরা মোশিকে ভীষণ বিমর্ষ করে তুললএবং সে কিছু চিন্তা-ভাবনা না করেই কথা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ঈশ্বর তাঁর লোকদের কনানে অন্য জাতিসমূহ যারা বাস করছিল তাদের ধ্বংস করে দিতে বলল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স্রাযেলের লোকরা ঈশ্বরের কথা মান্য কর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রা অন্য জাতিগুলোর সঙ্গে মেলামেশা করেছিল এবং তারা যা করত ওরা তাই করতে শি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ওই লোকগুলো ঈশ্বরের লোকদের জন্য ফাঁদের মতই ভয়ঙ্কর হল| ঈশ্বরের লোকরাও সেইসব মূর্ত্তিসমূহের পূ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শুরু করলো যাদের ওরা পূজা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মনকি ঈশ্বরের লোকেরা তাদের সন্তানদের পর্য়ন্ত হত্যা করেছিলো এবং ওই দানবদের কাছে উত্সর্গ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ঈশ্বরের লোকরা নিস্পাপ লোকদের হত্যা করেছিলো| ওরা ওদের নিজেদের সন্তানদেরও হত্যা করেছিলো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সমূহের উদ্দেশ্যে উত্সর্গ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ই অন্য লোকদের পাপে ঈশ্বরের লোকরা অপবিত্র হয়ে উঠেছিল| ঈশ্বরের লোকরা তাদের ঈশ্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িশ্বাসী হয়ে উঠেছিলো এবং অন্য লোকরা যা করতো ওরাও তাই করতে শুরু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ঈশ্বর তাঁর লোকজনের ওপরে চটে গেলেন| তাদের ব্যাপারে ঈশ্বর ক্লান্ত হয়ে গে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ঈশ্বর তাঁর লোকদেরকেউ চায় নি এমন কিছুতে পরিবর্তন করে দিলেন| ঈশ্বর ওদের শত্রুদের দিয়ে ওদের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ঈশ্বরের লোকদের শত্রুরা ওদের দাবিয়ে রাখলো এবং তাদের নিজেদের ক্ষমতার মধ্যে রাখ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ঈশ্বর তাদের বহুবার রক্ষা করেছিলেন কিন্তু তারা ঈশ্বরের উপদেশের বিরুদ্ধে বিদ্রোহ করেছিল|অতএব,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ে লোকদের সম্মানে খাটো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িন্তু ঈশ্বরের লোকরা যখনই সমস্যায় পড়েছে ওরা সাহায্যের জন্য ঈশ্বরকে ডেকেছে এবং প্রত্যেকবা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ওদের প্রার্থনা শুন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ঈশ্বর সর্বদাই তাঁর চুক্তির কথা স্মরণে রেখেছিলেন এবং তাঁর মহত্‌ প্রেম দিয়ে তিনি সর্বদাই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স্তি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অন্য জাতিরা ওদের বন্দী হিসেবে নিয়ে গিয়েছিলো| কিন্তু তাঁর লোকদের প্রতি ওদের সদয়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হে প্রভু, আমাদের ঈশ্বর, আমাদের রক্ষা করুন! আমাদের অন্য সব জাতি থেকে ফিরিয়ে নিয়ে আসুন যাত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বিত্র নামের প্রশংসা করতে পারি এবং বন্দনা গান করে আপনাকে সম্মান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ইস্রায়েলের প্রভু ঈশ্বরের বন্দনা কর| ঈশ্বর চির বিরাজমান এবং তিনি চিরদিন বিরাজিত থাকবেন| সব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আমেন! প্রভুর প্রশংসা ক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আমাদের পূর্বপুরুষদের শত্রুদের হাত থেকে আমাদের বাঁচিয়েছিলেন! তাদের শত্রুদের হাত থেক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দ্ধার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সমুদ্র দ্বারা ওদের শত্রুদের আবৃত করেছিলেন! ওদের একজন শত্রুও পালাতে পার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2026-10-21T08:33:31Z</dcterms:created>
  <dcterms:modified xsi:type="dcterms:W3CDTF">2026-10-21T08:33:31Z</dcterms:modified>
  <dc:title>গীতসংহিতা : 106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