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 ஆமானின் கையிலிருந்து வாங்கிப்போட்ட தம்முடைய மோதிரத்தை எடுத்து, அதை மொர்தெகாய்க்குக் கொடுத்தான்; எஸ்தர் மொர்தெகாயை ஆமானின் அரமனைக்கு அதிகாரியாக வைத்தா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 ஆமானின் கையிலிருந்து வாங்கிப்போட்ட தம்முடைய மோதிரத்தை எடுத்து, அதை மொர்தெகாய்க்குக் கொடுத்தான்; எஸ்தர் மொர்தெகாயை ஆமானின் அரமனைக்கு அதிகாரியாக வைத்தா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ன்னும் எஸ்தர் ராஜசமுகத்தில்பேசி, அவன் பாதங்களில் விழுந்து அது, ஆகாயனான ஆமானின் தீவினையையும் அவன் யூதருக்கு விரோதஞ்செய்ய யோசித்த யோசனையையும் பரிகரிக்க அவனிடத்தில் விண்ணப்பம்பண்ணினா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ன்னும் எஸ்தர் ராஜசமுகத்தில்பேசி, அவன் பாதங்களில் விழுந்து அது, ஆகாயனான ஆமானின் தீவினையையும் அவன் யூதருக்கு விரோதஞ்செய்ய யோசித்த யோசனையையும் பரிகரிக்க அவனிடத்தில் விண்ணப்பம்பண்ணினா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ழுது ராஜா பொற்செங்கோலை எஸ்தருக்கு நீட்டினான்; எஸ்தர் எழுந்திருந்து ராஜசமுகத்தில் நின்றா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ன் ஜனத்தின்மேல் வரும் பொல்லாப்பை நான் எப்படிப் பார்க்கக்கூடும்? என் குலத்துக்கு வரும் அழிவை நான் எப்படிச் சகிக்கக்கூடும்? என்றா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ன் ஜனத்தின்மேல் வரும் பொல்லாப்பை நான் எப்படிப் பார்க்கக்கூடும்? என் குலத்துக்கு வரும் அழிவை நான் எப்படிச் சகிக்கக்கூடும்? என்றா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 ஏவப்பட்டு, தீவிரத்தோடே புறப்பட்டுப்போனார்கள்; அந்தக் கட்டளை சூசான் அரமனையில் கொடுக்கப்பட்ட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 ஏவப்பட்டு, தீவிரத்தோடே புறப்பட்டுப்போனார்கள்; அந்தக் கட்டளை சூசான் அரமனையில் கொடுக்கப்பட்ட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விதமாய் யூதருக்கு வெளிச்சமும், மகிழ்ச்சியும், களிப்பும், கனமுமுண்டாயிற்று.]]></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விதமாய் யூதருக்கு வெளிச்சமும், மகிழ்ச்சியும், களிப்பும், கனமுமுண்டாயிற்று.]]></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விதமாய் யூதருக்கு வெளிச்சமும், மகிழ்ச்சியும், களிப்பும், கனமுமுண்டாயிற்று.]]></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11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એસ્તર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જે જે નગર તથા પ્રાંતમાં રાજાનો આદેશ પહોંચ્યો ત્યાં ત્યાં યહૂદીઓમાં આનંદ વ્યાપી ગયો અને હર્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દષિર્ત કરવા માટે તે ઉત્સવનો દિવસ બની રહ્યો અને તેઓએ તે મહાઆનંદપૂર્વક ઊજવ્યો. ઘણાં લોકોએ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દી તરીકે ઓળખાવ્યા કારણકે તે લોકો યહૂદીઓથી ડરી ગ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તે જ દિવસે રાજા અહાશ્વેરોશે રાણી એસ્તેરને યહૂદીઓના શત્રુ હામાનનાં ઘરબાર અને માલમિલકત આપી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એસ્તેરે મોર્દૃખાય સાથેનો પોતાનો સંબંધ જણાવતાં મોર્દખાયને રાજા સમક્ષ લાવવા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રાજાએ હામાન પાસેથી પાછી લીધેલી રાજમુદ્રાવાળી વીંટી આંગળીએથી ઉતારીને મોર્દખાયને આપી, અને એસ્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હામાનનાં ઘરબાર અને માલમિલકત સંભાળવાનું સોં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રાણી એસ્તેર ફરીથી એકવાર રાજાના દરબારમાં આવી અને રાજાના પગમાં પડીને આંસુઓ ભરેલી આંખો સાથે અગા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માને યહૂદીઓની વિરૂદ્ધ ઘડેલું કાવતરું રદ કરવા કાલાવાલા કરવા લા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પછી રાજાએ એસ્તેર તરફ સોનાનો રાજદંડ ધર્યો, એટલે તે ઊઠીને રાજાની સમક્ષ ઊભી ર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ણીએે કહ્યું, “જો રાજાને આ યોગ્ય લાગતું હોય, અને જો તમે મારાથી પ્રસન્ન હોય અને જો રાજાને વિચા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રો લાગે તો અગાગી હામાને યહૂદીઓનો નાશ કરવાનો જે હુકમ રાજાના સર્વ પ્રાંતોમાં મોકલી આપ્યો છે તેને ર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તો આદેશ તમે મોકલી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કારણ, મારા લોકો પર આફત ઊતરે એ જોવાનું હું શી રીતે સહન કરું? હું મારા પોતાના કુટુંબનો નાશ થતો જો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 કેમ સહન કરી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યારે અહાશ્વેરોશ રાજાએ યહૂદી મોર્દખાય તથા રાણી એસ્તેરને કહ્યું, “મેં હામાનનું ઘર અને મિલક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સ્તેરને સોંપી છે તથા હામાનને ફાંસી પર લટકાવવામાં આવ્યો છે, કેમ કે તેણે યહૂદીઓનો નાશ કરવાનો પ્રય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રાજાને નામે બહાર પાડવામાં આવેલો અને રાજાના સિક્કાવાળો એક હુકમ કદી રદ થઇ શકતો નથી માટે હવે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નામે યહૂદીઓને માટે તને સૌથી યોગ્ય લાગે એવી આજ્ઞા બહાર પાડી દે અને રાજમુદ્રાથી તેના પર સિક્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આથી ત્રીજા એટલે કે સીવાન મહિનાના, ત્રેવીસમા દિવસે રાજાના મંત્રીઓને બોલાવવામાં આવ્યા અને બરાબ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દૃખાયના કહેવા પ્રમાણે યહૂદીઓને લગતો એક હુકમ હિંદુસ્તાનથી તે કૂશ સુધીના એકસો ને સત્તાવીશ પ્રાં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બાઓ, રાજ્યપાલો, અને અમલદારોને તે પ્રાંતની ભાષાઓમાં અને લિપિમાં, તેમજ યહૂદીઓની ભાષા અને લિપિ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ખાવવા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મોર્દૃખાયે આ હુકમ રાજાના નામે લખાવ્યો અને રાજાની મુદ્રાથી સિક્કો મારીને રાજાની સેવામાં વપ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ઝડપી ઘોડાઓ પર સવારી કરતા સંદેશાવાહકો દ્વારા સર્વ જગ્યાઓએ આ પત્રો મોકલી આપવા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એ પત્રોમાં તેણે કોઇ પણ શહેરમાં રહેતા યહૂદીઓને સ્વરક્ષણ માટે ભેગા થવાની અને તેમના પર હુમલો થાય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ઇ પણ પ્રાંતની કોઇ પણ જાતની સૈનાને મારી નાખવાની, તેમના સ્ત્રી અને બાળકો મારી નાખવાની, તેમનો ના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ની અને તેમજ તેમને લૂંટી લેવાની છૂટ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આ હુકમ રાજા અહાશ્વેરોશના બધાજ પ્રાંતોમાં એક જ દિવસે એટલે કે બારમા અર્થાત અદાર મહિનાના, તે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સે અમલમાં આવવાનો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વળી આ કાનૂનની એક એક નકલ સર્વ પ્રાંતોમાં અને રાજ્યમાં જાહેરાત કરવા માટે મોકલી આપવામાં આવી અને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ક કાયદો બની ગયો જેના દ્ધારા યહૂદીઓ પોતાના શત્રુઓનો સામનો કરવા અને તેમના પર બદલો લેવા માટે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તને તૈયાર કરી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રાજાની આજ્ઞાથી સંદેશાવાહકો ઝડપી ઘોડાઓ પર સવાર થઇ રવાના થયા. આ કાનૂન રાજધાની સૂસામાં પણ પ્રકાશિ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જ્યારે મોર્દખાય રાજા પાસેથી નીકળ્યો ત્યારે તેણે સફેદ અને ભૂરા રંગના વસ્રો માથે મોટો સોનાનો મુગ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ઝીણા શણનો જાંબુડી રંગનો ઝભ્ભો પહેર્યા હતાં. આખા સૂસા શહેરે આનંદથી ઉજવણી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યહૂદીઓએ ખૂબ આનંદ અને ખુશીથી ઉજવણી કરી. રાજાના પ્રાંતોમાં વસતા બાકી રહેલા યહૂદીઓ પોતાના રક્ષ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અને શત્રુઓથી છૂટકારો પામવા માટે સાથે એકઠા થયા. તેઓએ 75,000 શત્રુઓને મારી નાખ્યા પણ તેઓએ કોઇ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સ્તુઓ લૂટી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સ્તર : 8]]></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2026-10-20T02:55:05Z</dcterms:created>
  <dcterms:modified xsi:type="dcterms:W3CDTF">2026-10-20T02:55:05Z</dcterms:modified>
  <dc:title>એસ્તર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