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the king said unto me, For what do you make request? So I prayed to the God of heave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the king said unto me, For what do you make request? So I prayed to the God of heave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said unto the king, If it please the king, and if your servant have found favour in your sight, that you would send me unto Judah, unto the city of my fathers' sepulchers, that I may build i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said unto the king, If it please the king, and if your servant have found favour in your sight, that you would send me unto Judah, unto the city of my fathers' sepulchers, that I may build i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 said unto the king, If it please the king, and if your servant have found favour in your sight, that you would send me unto Judah, unto the city of my fathers' sepulchers, that I may build i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king said unto me, (the queen also sitting by him,) For how long shall your journey be? and when will you return? So it pleased the king to send me; and I set him a tim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king said unto me, (the queen also sitting by him,) For how long shall your journey be? and when will you return? So it pleased the king to send me; and I set him a tim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king said unto me, (the queen also sitting by him,) For how long shall your journey be? and when will you return? So it pleased the king to send me; and I set him a tim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Moreover I said unto the king, If it please the king, let letters be given me to the governors beyond the river, that they may convey me over till I come into Judah;]]></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Moreover I said unto the king, If it please the king, let letters be given me to the governors beyond the river, that they may convey me over till I come into Judah;]]></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in the month Nisan, in the twentieth year of Artaxerxes the king, that wine was before him: and I took up the wine, and gave it unto the king. Now I had not been in time past sad in his presenc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Moreover I said unto the king, If it please the king, let letters be given me to the governors beyond the river, that they may convey me over till I come into Judah;]]></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 letter unto Asaph the keeper of the king's forest, that he may give me timber to make beams for the gates of the palace which appertained to the house, and for the wall of the city, and for the house that I shall enter into. And the king granted me, according to the good hand of my God upon m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 letter unto Asaph the keeper of the king's forest, that he may give me timber to make beams for the gates of the palace which appertained to the house, and for the wall of the city, and for the house that I shall enter into. And the king granted me, according to the good hand of my God upon m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 letter unto Asaph the keeper of the king's forest, that he may give me timber to make beams for the gates of the palace which appertained to the house, and for the wall of the city, and for the house that I shall enter into. And the king granted me, according to the good hand of my God upon m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 letter unto Asaph the keeper of the king's forest, that he may give me timber to make beams for the gates of the palace which appertained to the house, and for the wall of the city, and for the house that I shall enter into. And the king granted me, according to the good hand of my God upon m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I came to the governors beyond the river, and gave them the king's letters. Now the king had sent captains of the army and horsemen with m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I came to the governors beyond the river, and gave them the king's letters. Now the king had sent captains of the army and horsemen with m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I came to the governors beyond the river, and gave them the king's letters. Now the king had sent captains of the army and horsemen with m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Sanballat the Horonite, and Tobiah the servant, the Ammonite, heard of it, it grieved them exceedingly that there was come a man to seek the welfare of the children of Israel.]]></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Sanballat the Horonite, and Tobiah the servant, the Ammonite, heard of it, it grieved them exceedingly that there was come a man to seek the welfare of the children of Israel.]]></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in the month Nisan, in the twentieth year of Artaxerxes the king, that wine was before him: and I took up the wine, and gave it unto the king. Now I had not been in time past sad in his presenc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So I came to Jerusalem, and was there three day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 arose in the night, I and some few men with me; neither told I any man what my God had put in my heart to do at Jerusalem: neither was there any beast with me, save the beast that I rode upo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 arose in the night, I and some few men with me; neither told I any man what my God had put in my heart to do at Jerusalem: neither was there any beast with me, save the beast that I rode upo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 arose in the night, I and some few men with me; neither told I any man what my God had put in my heart to do at Jerusalem: neither was there any beast with me, save the beast that I rode upo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 went out by night by the gate of the valley, even before the dragon well, and to the dung port, and viewed the walls of Jerusalem, which were broken down, and the gates thereof were consumed with fir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 went out by night by the gate of the valley, even before the dragon well, and to the dung port, and viewed the walls of Jerusalem, which were broken down, and the gates thereof were consumed with fir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I went out by night by the gate of the valley, even before the dragon well, and to the dung port, and viewed the walls of Jerusalem, which were broken down, and the gates thereof were consumed with fir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I went on to the gate of the fountain, and to the king's pool: but there was no place for the beast that was under me to pas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n I went on to the gate of the fountain, and to the king's pool: but there was no place for the beast that was under me to pas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went I up in the night by the brook, and viewed the wall, and turned back, and entered by the gate of the valley, and so return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in the month Nisan, in the twentieth year of Artaxerxes the king, that wine was before him: and I took up the wine, and gave it unto the king. Now I had not been in time past sad in his presenc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went I up in the night by the brook, and viewed the wall, and turned back, and entered by the gate of the valley, and so returne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rulers knew not where I went, or what I did; neither had I as yet told it to the Jews, nor to the priests, nor to the nobles, nor to the rulers, nor to the rest that did the work.]]></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rulers knew not where I went, or what I did; neither had I as yet told it to the Jews, nor to the priests, nor to the nobles, nor to the rulers, nor to the rest that did the work.]]></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rulers knew not where I went, or what I did; neither had I as yet told it to the Jews, nor to the priests, nor to the nobles, nor to the rulers, nor to the rest that did the work.]]></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said I unto them, All of you see the distress that we are in, how Jerusalem lies waste, and the gates thereof are burned with fire: come, and let us build up the wall of Jerusalem, that we be no more a reproach.]]></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said I unto them, All of you see the distress that we are in, how Jerusalem lies waste, and the gates thereof are burned with fire: come, and let us build up the wall of Jerusalem, that we be no more a reproac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n said I unto them, All of you see the distress that we are in, how Jerusalem lies waste, and the gates thereof are burned with fire: come, and let us build up the wall of Jerusalem, that we be no more a reproach.]]></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I told them of the hand of my God which was good upon me; as also the king's words that he had spoken unto me. And they said, Let us rise up and build. So they strengthened their hands for this good work.]]></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I told them of the hand of my God which was good upon me; as also the king's words that he had spoken unto me. And they said, Let us rise up and build. So they strengthened their hands for this good work.]]></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I told them of the hand of my God which was good upon me; as also the king's words that he had spoken unto me. And they said, Let us rise up and build. So they strengthened their hands for this good work.]]></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herefore the king said unto me, Why is your countenance sad, seeing you are not sick? this is nothing else but sorrow of heart. Then I was very sore afrai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when Sanballat the Horonite, and Tobiah the servant, the Ammonite, and Geshem the Arabian, heard it, they laughed us to scorn, and despised us, and said, What is this thing that all of you do? will all of you rebel against the king?]]></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when Sanballat the Horonite, and Tobiah the servant, the Ammonite, and Geshem the Arabian, heard it, they laughed us to scorn, and despised us, and said, What is this thing that all of you do? will all of you rebel against the king?]]></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when Sanballat the Horonite, and Tobiah the servant, the Ammonite, and Geshem the Arabian, heard it, they laughed us to scorn, and despised us, and said, What is this thing that all of you do? will all of you rebel against the king?]]></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n answered I them, and said unto them, The God of heaven, he will prosper us; therefore we his servants will arise and build: but all of you have no portion, nor right, nor memorial, in Jerusalem.]]></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n answered I them, and said unto them, The God of heaven, he will prosper us; therefore we his servants will arise and build: but all of you have no portion, nor right, nor memorial, in Jerusalem.]]></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n answered I them, and said unto them, The God of heaven, he will prosper us; therefore we his servants will arise and build: but all of you have no portion, nor right, nor memorial, in Jerusale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Wherefore the king said unto me, Why is your countenance sad, seeing you are not sick? this is nothing else but sorrow of heart. Then I was very sore afrai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aid unto the king, Let the king live for ever: why should not my countenance be sad, when the city, the place of my fathers' sepulchers, lies waste, and the gates thereof are consumed with fir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aid unto the king, Let the king live for ever: why should not my countenance be sad, when the city, the place of my fathers' sepulchers, lies waste, and the gates thereof are consumed with fir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said unto the king, Let the king live for ever: why should not my countenance be sad, when the city, the place of my fathers' sepulchers, lies waste, and the gates thereof are consumed with fir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ராஜா என்னைப் பார்த்து: நீ கேட்கிற காரியம் என்ன என்றார். அப்பொழுது நான்: பரலோ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நோக்கி ஜெப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ராஜாவைப் பார்த்து: ராஜாவுக்குச் சித்தமாயிருந்து, அடியேனுக்கு உமது சமுகத்தில் தயை கிடைத்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 பிதாக்களின் கல்லறைகளிலிருக்கும் பட்டணத்தைக் கட்டும்படி, யூதா தேசத்துக்கு நீர்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வேண்டிக்கொள்ளு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ராஜஸ்திரீயும் பக்கத்தில் உட்கார்ந்திருந்தாள். ராஜா என்னைப் பார்த்து: உன் பிரயா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தனை நாள் செல்லும், நீ எப்பொழுது திரும்பிவருவாய் என்று கேட்டார். இவ்வளவுகாலம் செல்லுமென்று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க்குச் சொன்னபோது, என்னை அனுப்ப அவருக்குச் சித்த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ன்னும் நான் ராஜாவைப் பார்த்து ராஜாவுக்குச் சித்தமாயிருந்தால், நான் யூதாதேசத்து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ச்சேருமட்டும், நதிக்கு அப்புறத்திலிருக்கிற தேசாதிபதிகள் என்னை வழிவிட்டனுப்பு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ர்தசஷ்டா ராஜாவின் இருபதாம் வருஷம் நிசான் மாதத்திலே, திராட்சரசம் ராஜாவுக்கு 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 கடிதங்கள் கொடுக்கு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வாலயத்துக்கு இருக்கிற அரணின் கதவு வேலைக்கும், நகர அலங்கத்தின் வேலைக்கும், நான் தங்கப்போ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ன் வேலைக்கும் வேண்டிய மரங்களை ராஜாவின் வனத்துக் காவலாளனாகிய ஆசாப் எ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ம்படிக்கும், அவனுக்கும் ஒரு கடிதம் கட்டளையிடப்படுவதாக என்றேன்; என் தேவனுடைய தயவுள்ள க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மேல் இருந்தபடியால், ராஜா அவைகளை எனக்குக்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டியே நான் நதிக்கு அப்புறத்திலிருக்கிற தேசாதிபதிகளிடத்துக்கு வந்து, ராஜாவின் கடி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 கொடுத்தேன்; ராஜா என்னோடேகூட இராணுவச் சேர்வைக்காரரையும், குதிரைவீர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யி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தை ஓரோனியனான சன்பல்லாத்தும், அம்மோனியனான தொபியா என்னும் ஊழியக்காரனும் கேட்டபோது,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ன் நன்மையை விசாரிக்க ஒருவன் வந்தான் என்பது அவர்களுக்கு மிகவும் விசனமா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திருக்கையில், நான் அதை எடுத்து அவருக்குக் கொடுத்தேன்; நான் முன் ஒருபோதும் அவர் சமு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ன் எருசலேமுக்கு வந்து, அங்கே மூன்றுநாள் இருந்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ன் சில மனுஷரைக் கூட்டிக்கொண்டு, ராத்திரியில் எழுந்து நகர சோதனை செய்தேன்; ஆ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சலேமுக்காகச் செய்யும்படி என் தேவன் என் மனதிலே வைத்ததை நான் ஒருவருக்கும் அறிவிக்கவில்லை;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ப்போன மிருகமேயல்லாமல் வேறொரு மிருகமும் என்னோடிருந்த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ன் அன்று ராத்திரி பள்ளத்தாக்கின் வாசல்வழியாய்ப் புறப்பட்டு, வலுசர்ப்பத் துரவைக் க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மேட்டு வாசலுக்கு வந்து, எருசலேமில் இடிந்துபோன அலங்கத்தையும், அக்கினியால் சுட்டெரிக்க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 வாசல்களையும் பார்வை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விடத்தை விட்டு ஊருணி வாசலண்டைக்கும், ராஜாவின் குளத்தண்டைக்கும் போனேன்; நான் ஏறி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கம் அங்கே நடந்துபோகிறதற்கு வழியில்லா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ன்று ராத்திரியிலேயே நான் ஆற்றோரமாய்ப் போய், அலங்கத்தைப் பார்வையிட்டுத் திரும்பி, பள்ளத்தா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கமாயிருந்த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வழியாய் வந்துவி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ன் போனதும், நான் செய்ததும் அதிகாரிகள் ஒருவருக்கும் தெரியாது; அதுவரையிலு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க்காகிலும், ஆசாரியர்கள் பெரியவர்கள் அதிகாரிகளுக்காகிலும், வேலைசெய்கிற மற்றவர்களுக்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ன்றும் அறிவிக்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ன்பு நான் அவர்களை நோக்கி: எருசலேம் பாழாயிருக்கிறதையும், அதின் வாசல்கள் அக்கினி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டெரிக்கப்பட்டுக்கிடக்கிறதையும், நாம் இருக்கிற சிறுமையையும் பார்க்கிறீர்களே; நாம் இ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ந்தைக்குள்ளாயிராதபடிக்கு, எருசலேமின் அலங்கத்தைக் கட்டுவோம் வாருங்கள்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என் தேவனுடைய கரம் என்மேல் நன்மையாக இருக்கிறதையும், ராஜா என்னோடே சொன்ன வார்த்தை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அறிவித்தேன்; அப்பொழுது அவர்கள்: எழுந்து கட்டுவோம் வாருங்கள் என்று சொல்லி, அந்த ந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குத் தங்கள் கைகளைத் திடப்படு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ராஜா என்னைப்பார்த்து: நீ துக்கமுகமாயிருக்கிறது என்ன? உனக்கு வியாதியில்லையே, இது மன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ஓரோனியனான சன்பல்லாத்தும், அம்மோனியனான தொபியா என்னும் ஊழியக்காரனும், அரபியனான கேஷேமும் இ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து, எங்களைப் பரியாசம்பண்ணி, எங்களை நிந்தித்து: நீங்கள் செய்கிற இந்தக் காரியம் என்ன?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வுக்கு விரோதமாகக் கலகம்பண்ணப்போகிறீ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தற்கு நான் மறுமொழியாக: பரலோகத்தின் தேவனானவர் எங்களுக்குக் காரியத்தைக் கைகூடிவரப்பண்ணு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ஊழியக்காரராகிய நாங்கள் எழுந்து கட்டுவோம்; உங்களுக்கோவென்றால் எருசலேமிலே பங்கு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யமுமில்லை; உங்கள் பேர் விளங்க ஒன்றும் இல்லையென்று அவர்களுடனே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கமே ஒழிய வேறொன்றும் அல்ல என்றார்; அப்பொழுது நான் மிகவும் பய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ராஜாவை நோக்கி: ராஜா என்றைக்கும் வாழ்க; என் பிதாக்களின் கல்லறைகள் இருக்கும் ஸ்தலமாகிய நக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னதும், அதின் வாசல்கள் அக்கினியால் சுட்டெரிக்கப்பட்டதுமாய்க் கிடக்கும்போது, நான் துக்கமுகத்தோ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ருப்பது எப்படி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2]]></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2026-09-16T19:45:25Z</dcterms:created>
  <dcterms:modified xsi:type="dcterms:W3CDTF">2026-09-16T19:45:25Z</dcterms:modified>
  <dc:title>நெகேமியா : 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