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Override PartName="/ppt/slides/slide48.xml" ContentType="application/vnd.openxmlformats-officedocument.presentationml.slide+xml"/>
  <Override PartName="/ppt/notesSlides/notesSlide48.xml" ContentType="application/vnd.openxmlformats-officedocument.presentationml.notesSlide+xml"/>
  <Override PartName="/ppt/slides/slide49.xml" ContentType="application/vnd.openxmlformats-officedocument.presentationml.slide+xml"/>
  <Override PartName="/ppt/notesSlides/notesSlide49.xml" ContentType="application/vnd.openxmlformats-officedocument.presentationml.notesSlide+xml"/>
  <Override PartName="/ppt/slides/slide50.xml" ContentType="application/vnd.openxmlformats-officedocument.presentationml.slide+xml"/>
  <Override PartName="/ppt/notesSlides/notesSlide50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slide" Target="slides/slide50.xml"/>
  <Relationship Id="rId53" Type="http://schemas.openxmlformats.org/officeDocument/2006/relationships/presProps" Target="presProps.xml"/>
  <Relationship Id="rId54" Type="http://schemas.openxmlformats.org/officeDocument/2006/relationships/viewProps" Target="viewProps.xml"/>
  <Relationship Id="rId55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ப்பொழுது ராஜா என்னைப் பார்த்து: நீ கேட்கிற காரியம் என்ன என்றார். அப்பொழுது நான்: பரலோகத்தின் தேவனை நோக்கி ஜெபம்பண்ணி,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ராஜாவைப் பார்த்து: ராஜாவுக்குச் சித்தமாயிருந்து, அடியேனுக்கு உமது சமுகத்தில் தயை கிடைத்ததானால், என் பிதாக்களின் கல்லறைகளிலிருக்கும் பட்டணத்தைக் கட்டும்படி, யூதா தேசத்துக்கு நீர் என்னை அனுப்பவேண்டிக்கொள்ளுகிறேன் என்றேன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ராஜாவைப் பார்த்து: ராஜாவுக்குச் சித்தமாயிருந்து, அடியேனுக்கு உமது சமுகத்தில் தயை கிடைத்ததானால், என் பிதாக்களின் கல்லறைகளிலிருக்கும் பட்டணத்தைக் கட்டும்படி, யூதா தேசத்துக்கு நீர் என்னை அனுப்பவேண்டிக்கொள்ளுகிறேன் என்றேன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ராஜாவைப் பார்த்து: ராஜாவுக்குச் சித்தமாயிருந்து, அடியேனுக்கு உமது சமுகத்தில் தயை கிடைத்ததானால், என் பிதாக்களின் கல்லறைகளிலிருக்கும் பட்டணத்தைக் கட்டும்படி, யூதா தேசத்துக்கு நீர் என்னை அனுப்பவேண்டிக்கொள்ளுகிறேன் என்றேன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ப்பொழுது ராஜஸ்திரீயும் பக்கத்தில் உட்கார்ந்திருந்தாள். ராஜா என்னைப் பார்த்து: உன் பிரயாணம் எத்தனை நாள் செல்லும், நீ எப்பொழுது திரும்பிவருவாய் என்று கேட்டார். இவ்வளவுகாலம் செல்லுமென்று நான் ராஜாவுக்குச் சொன்னபோது, என்னை அனுப்ப அவருக்குச் சித்தமாயிற்று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ப்பொழுது ராஜஸ்திரீயும் பக்கத்தில் உட்கார்ந்திருந்தாள். ராஜா என்னைப் பார்த்து: உன் பிரயாணம் எத்தனை நாள் செல்லும், நீ எப்பொழுது திரும்பிவருவாய் என்று கேட்டார். இவ்வளவுகாலம் செல்லுமென்று நான் ராஜாவுக்குச் சொன்னபோது, என்னை அனுப்ப அவருக்குச் சித்தமாயிற்று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பின்னும் நான் ராஜாவைப் பார்த்து ராஜாவுக்குச் சித்தமாயிருந்தால், நான் யூதாதேசத்துக்குப் போய்ச்சேருமட்டும், நதிக்கு அப்புறத்திலிருக்கிற தேசாதிபதிகள் என்னை வழிவிட்டனுப்பும்படிக்கு அவர்களுக்குக் கடிதங்கள் கொடுக்கும்படிக்கும்,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பின்னும் நான் ராஜாவைப் பார்த்து ராஜாவுக்குச் சித்தமாயிருந்தால், நான் யூதாதேசத்துக்குப் போய்ச்சேருமட்டும், நதிக்கு அப்புறத்திலிருக்கிற தேசாதிபதிகள் என்னை வழிவிட்டனுப்பும்படிக்கு அவர்களுக்குக் கடிதங்கள் கொடுக்கும்படிக்கும்,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தேவாலயத்துக்கு இருக்கிற அரணின் கதவு வேலைக்கும், நகர அலங்கத்தின் வேலைக்கும், நான் தங்கப்போகிற வீட்டின் வேலைக்கும் வேண்டிய மரங்களை ராஜாவின் வனத்துக் காவலாளனாகிய ஆசாப் எனக்குக் கொடுக்கும்படிக்கும், அவனுக்கும் ஒரு கடிதம் கட்டளையிடப்படுவதாக என்றேன்; என் தேவனுடைய தயவுள்ள கரம் என்மேல் இருந்தபடியால், ராஜா அவைகளை எனக்குக் கட்டளையிட்டார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தேவாலயத்துக்கு இருக்கிற அரணின் கதவு வேலைக்கும், நகர அலங்கத்தின் வேலைக்கும், நான் தங்கப்போகிற வீட்டின் வேலைக்கும் வேண்டிய மரங்களை ராஜாவின் வனத்துக் காவலாளனாகிய ஆசாப் எனக்குக் கொடுக்கும்படிக்கும், அவனுக்கும் ஒரு கடிதம் கட்டளையிடப்படுவதாக என்றேன்; என் தேவனுடைய தயவுள்ள கரம் என்மேல் இருந்தபடியால், ராஜா அவைகளை எனக்குக் கட்டளையிட்டார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அர்தசஷ்டா ராஜாவின் இருபதாம் வருஷம் நிசான் மாதத்திலே, திராட்சரசம் ராஜாவுக்கு முன்பாக வைத்திருக்கையில், நான் அதை எடுத்து அவருக்குக் கொடுத்தேன்; நான் முன் ஒருபோதும் அவர் சமுகத்தில் துக்கமாயிருந்ததில்லை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தேவாலயத்துக்கு இருக்கிற அரணின் கதவு வேலைக்கும், நகர அலங்கத்தின் வேலைக்கும், நான் தங்கப்போகிற வீட்டின் வேலைக்கும் வேண்டிய மரங்களை ராஜாவின் வனத்துக் காவலாளனாகிய ஆசாப் எனக்குக் கொடுக்கும்படிக்கும், அவனுக்கும் ஒரு கடிதம் கட்டளையிடப்படுவதாக என்றேன்; என் தேவனுடைய தயவுள்ள கரம் என்மேல் இருந்தபடியால், ராஜா அவைகளை எனக்குக் கட்டளையிட்டார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தேவாலயத்துக்கு இருக்கிற அரணின் கதவு வேலைக்கும், நகர அலங்கத்தின் வேலைக்கும், நான் தங்கப்போகிற வீட்டின் வேலைக்கும் வேண்டிய மரங்களை ராஜாவின் வனத்துக் காவலாளனாகிய ஆசாப் எனக்குக் கொடுக்கும்படிக்கும், அவனுக்கும் ஒரு கடிதம் கட்டளையிடப்படுவதாக என்றேன்; என் தேவனுடைய தயவுள்ள கரம் என்மேல் இருந்தபடியால், ராஜா அவைகளை எனக்குக் கட்டளையிட்டார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ப்படியே நான் நதிக்கு அப்புறத்திலிருக்கிற தேசாதிபதிகளிடத்துக்கு வந்து, ராஜாவின் கடிதங்களை அவர்களுக்குக் கொடுத்தேன்; ராஜா என்னோடேகூட இராணுவச் சேர்வைக்காரரையும், குதிரைவீரரையும் அனுப்பியிருந்தார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ப்படியே நான் நதிக்கு அப்புறத்திலிருக்கிற தேசாதிபதிகளிடத்துக்கு வந்து, ராஜாவின் கடிதங்களை அவர்களுக்குக் கொடுத்தேன்; ராஜா என்னோடேகூட இராணுவச் சேர்வைக்காரரையும், குதிரைவீரரையும் அனுப்பியிருந்தார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இதை ஓரோனியனான சன்பல்லாத்தும், அம்மோனியனான தொபியா என்னும் ஊழியக்காரனும் கேட்டபோது, இஸ்ரவேல் புத்திரரின் நன்மையை விசாரிக்க ஒருவன் வந்தான் என்பது அவர்களுக்கு மிகவும் விசனமாயிருந்தது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இதை ஓரோனியனான சன்பல்லாத்தும், அம்மோனியனான தொபியா என்னும் ஊழியக்காரனும் கேட்டபோது, இஸ்ரவேல் புத்திரரின் நன்மையை விசாரிக்க ஒருவன் வந்தான் என்பது அவர்களுக்கு மிகவும் விசனமாயிருந்தது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நான் எருசலேமுக்கு வந்து, அங்கே மூன்றுநாள் இருந்தபின்பு,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நான் சில மனுஷரைக் கூட்டிக்கொண்டு, ராத்திரியில் எழுந்து நகர சோதனை செய்தேன்; ஆனாலும் எருசலேமுக்காகச் செய்யும்படி என் தேவன் என் மனதிலே வைத்ததை நான் ஒருவருக்கும் அறிவிக்கவில்லை; நான் ஏறிப்போன மிருகமேயல்லாமல் வேறொரு மிருகமும் என்னோடிருந்ததில்லை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நான் சில மனுஷரைக் கூட்டிக்கொண்டு, ராத்திரியில் எழுந்து நகர சோதனை செய்தேன்; ஆனாலும் எருசலேமுக்காகச் செய்யும்படி என் தேவன் என் மனதிலே வைத்ததை நான் ஒருவருக்கும் அறிவிக்கவில்லை; நான் ஏறிப்போன மிருகமேயல்லாமல் வேறொரு மிருகமும் என்னோடிருந்ததில்லை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நான் சில மனுஷரைக் கூட்டிக்கொண்டு, ராத்திரியில் எழுந்து நகர சோதனை செய்தேன்; ஆனாலும் எருசலேமுக்காகச் செய்யும்படி என் தேவன் என் மனதிலே வைத்ததை நான் ஒருவருக்கும் அறிவிக்கவில்லை; நான் ஏறிப்போன மிருகமேயல்லாமல் வேறொரு மிருகமும் என்னோடிருந்ததில்லை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அர்தசஷ்டா ராஜாவின் இருபதாம் வருஷம் நிசான் மாதத்திலே, திராட்சரசம் ராஜாவுக்கு முன்பாக வைத்திருக்கையில், நான் அதை எடுத்து அவருக்குக் கொடுத்தேன்; நான் முன் ஒருபோதும் அவர் சமுகத்தில் துக்கமாயிருந்ததில்லை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நான் அன்று ராத்திரி பள்ளத்தாக்கின் வாசல்வழியாய்ப் புறப்பட்டு, வலுசர்ப்பத் துரவைக் கடந்து, குப்பைமேட்டு வாசலுக்கு வந்து, எருசலேமில் இடிந்துபோன அலங்கத்தையும், அக்கினியால் சுட்டெரிக்கப்பட்ட அதின் வாசல்களையும் பார்வையிட்டேன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நான் அன்று ராத்திரி பள்ளத்தாக்கின் வாசல்வழியாய்ப் புறப்பட்டு, வலுசர்ப்பத் துரவைக் கடந்து, குப்பைமேட்டு வாசலுக்கு வந்து, எருசலேமில் இடிந்துபோன அலங்கத்தையும், அக்கினியால் சுட்டெரிக்கப்பட்ட அதின் வாசல்களையும் பார்வையிட்டேன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நான் அன்று ராத்திரி பள்ளத்தாக்கின் வாசல்வழியாய்ப் புறப்பட்டு, வலுசர்ப்பத் துரவைக் கடந்து, குப்பைமேட்டு வாசலுக்கு வந்து, எருசலேமில் இடிந்துபோன அலங்கத்தையும், அக்கினியால் சுட்டெரிக்கப்பட்ட அதின் வாசல்களையும் பார்வையிட்டேன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வ்விடத்தை விட்டு ஊருணி வாசலண்டைக்கும், ராஜாவின் குளத்தண்டைக்கும் போனேன்; நான் ஏறியிருந்த மிருகம் அங்கே நடந்துபோகிறதற்கு வழியில்லாதிருந்தது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வ்விடத்தை விட்டு ஊருணி வாசலண்டைக்கும், ராஜாவின் குளத்தண்டைக்கும் போனேன்; நான் ஏறியிருந்த மிருகம் அங்கே நடந்துபோகிறதற்கு வழியில்லாதிருந்தது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அன்று ராத்திரியிலேயே நான் ஆற்றோரமாய்ப் போய், அலங்கத்தைப் பார்வையிட்டுத் திரும்பி, பள்ளத்தாக்கின் வாசல்வழியாய் வந்துவிட்டேன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அன்று ராத்திரியிலேயே நான் ஆற்றோரமாய்ப் போய், அலங்கத்தைப் பார்வையிட்டுத் திரும்பி, பள்ளத்தாக்கின் வாசல்வழியாய் வந்துவிட்டேன்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நான் போனதும், நான் செய்ததும் அதிகாரிகள் ஒருவருக்கும் தெரியாது; அதுவரையிலும் நான் யூதருக்காகிலும், ஆசாரியர்கள் பெரியவர்கள் அதிகாரிகளுக்காகிலும், வேலைசெய்கிற மற்றவர்களுக்காகிலும் ஒன்றும் அறிவிக்கவில்லை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நான் போனதும், நான் செய்ததும் அதிகாரிகள் ஒருவருக்கும் தெரியாது; அதுவரையிலும் நான் யூதருக்காகிலும், ஆசாரியர்கள் பெரியவர்கள் அதிகாரிகளுக்காகிலும், வேலைசெய்கிற மற்றவர்களுக்காகிலும் ஒன்றும் அறிவிக்கவில்லை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பின்பு நான் அவர்களை நோக்கி: எருசலேம் பாழாயிருக்கிறதையும், அதின் வாசல்கள் அக்கினியால் சுட்டெரிக்கப்பட்டுக்கிடக்கிறதையும், நாம் இருக்கிற சிறுமையையும் பார்க்கிறீர்களே; நாம் இனி நிந்தைக்குள்ளாயிராதபடிக்கு, எருசலேமின் அலங்கத்தைக் கட்டுவோம் வாருங்கள் என்று சொல்லி,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அர்தசஷ்டா ராஜாவின் இருபதாம் வருஷம் நிசான் மாதத்திலே, திராட்சரசம் ராஜாவுக்கு முன்பாக வைத்திருக்கையில், நான் அதை எடுத்து அவருக்குக் கொடுத்தேன்; நான் முன் ஒருபோதும் அவர் சமுகத்தில் துக்கமாயிருந்ததில்லை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பின்பு நான் அவர்களை நோக்கி: எருசலேம் பாழாயிருக்கிறதையும், அதின் வாசல்கள் அக்கினியால் சுட்டெரிக்கப்பட்டுக்கிடக்கிறதையும், நாம் இருக்கிற சிறுமையையும் பார்க்கிறீர்களே; நாம் இனி நிந்தைக்குள்ளாயிராதபடிக்கு, எருசலேமின் அலங்கத்தைக் கட்டுவோம் வாருங்கள் என்று சொல்லி,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பின்பு நான் அவர்களை நோக்கி: எருசலேம் பாழாயிருக்கிறதையும், அதின் வாசல்கள் அக்கினியால் சுட்டெரிக்கப்பட்டுக்கிடக்கிறதையும், நாம் இருக்கிற சிறுமையையும் பார்க்கிறீர்களே; நாம் இனி நிந்தைக்குள்ளாயிராதபடிக்கு, எருசலேமின் அலங்கத்தைக் கட்டுவோம் வாருங்கள் என்று சொல்லி,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என் தேவனுடைய கரம் என்மேல் நன்மையாக இருக்கிறதையும், ராஜா என்னோடே சொன்ன வார்த்தைகளையும் அவர்களுக்கு அறிவித்தேன்; அப்பொழுது அவர்கள்: எழுந்து கட்டுவோம் வாருங்கள் என்று சொல்லி, அந்த நல்ல வேலைக்குத் தங்கள் கைகளைத் திடப்படுத்தினார்கள்.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என் தேவனுடைய கரம் என்மேல் நன்மையாக இருக்கிறதையும், ராஜா என்னோடே சொன்ன வார்த்தைகளையும் அவர்களுக்கு அறிவித்தேன்; அப்பொழுது அவர்கள்: எழுந்து கட்டுவோம் வாருங்கள் என்று சொல்லி, அந்த நல்ல வேலைக்குத் தங்கள் கைகளைத் திடப்படுத்தினார்கள்.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என் தேவனுடைய கரம் என்மேல் நன்மையாக இருக்கிறதையும், ராஜா என்னோடே சொன்ன வார்த்தைகளையும் அவர்களுக்கு அறிவித்தேன்; அப்பொழுது அவர்கள்: எழுந்து கட்டுவோம் வாருங்கள் என்று சொல்லி, அந்த நல்ல வேலைக்குத் தங்கள் கைகளைத் திடப்படுத்தினார்கள்.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ஓரோனியனான சன்பல்லாத்தும், அம்மோனியனான தொபியா என்னும் ஊழியக்காரனும், அரபியனான கேஷேமும் இதைக் கேட்டபோது, எங்களைப் பரியாசம்பண்ணி, எங்களை நிந்தித்து: நீங்கள் செய்கிற இந்தக் காரியம் என்ன? நீங்கள் ராஜாவுக்கு விரோதமாகக் கலகம்பண்ணப்போகிறீர்களோ என்றார்கள்.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ஓரோனியனான சன்பல்லாத்தும், அம்மோனியனான தொபியா என்னும் ஊழியக்காரனும், அரபியனான கேஷேமும் இதைக் கேட்டபோது, எங்களைப் பரியாசம்பண்ணி, எங்களை நிந்தித்து: நீங்கள் செய்கிற இந்தக் காரியம் என்ன? நீங்கள் ராஜாவுக்கு விரோதமாகக் கலகம்பண்ணப்போகிறீர்களோ என்றார்கள்.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ஓரோனியனான சன்பல்லாத்தும், அம்மோனியனான தொபியா என்னும் ஊழியக்காரனும், அரபியனான கேஷேமும் இதைக் கேட்டபோது, எங்களைப் பரியாசம்பண்ணி, எங்களை நிந்தித்து: நீங்கள் செய்கிற இந்தக் காரியம் என்ன? நீங்கள் ராஜாவுக்கு விரோதமாகக் கலகம்பண்ணப்போகிறீர்களோ என்றார்கள்.]]></a:t>
            </a:r>
          </a:p>
        </p:txBody>
      </p:sp>
    </p:spTree>
  </p:cSld>
</p:notes>
</file>

<file path=ppt/notesSlides/notesSlide4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அதற்கு நான் மறுமொழியாக: பரலோகத்தின் தேவனானவர் எங்களுக்குக் காரியத்தைக் கைகூடிவரப்பண்ணுவார்; அவருடைய ஊழியக்காரராகிய நாங்கள் எழுந்து கட்டுவோம்; உங்களுக்கோவென்றால் எருசலேமிலே பங்குமில்லை பாத்தியமுமில்லை; உங்கள் பேர் விளங்க ஒன்றும் இல்லையென்று அவர்களுடனே சொன்னேன்.]]></a:t>
            </a:r>
          </a:p>
        </p:txBody>
      </p:sp>
    </p:spTree>
  </p:cSld>
</p:notes>
</file>

<file path=ppt/notesSlides/notesSlide4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அதற்கு நான் மறுமொழியாக: பரலோகத்தின் தேவனானவர் எங்களுக்குக் காரியத்தைக் கைகூடிவரப்பண்ணுவார்; அவருடைய ஊழியக்காரராகிய நாங்கள் எழுந்து கட்டுவோம்; உங்களுக்கோவென்றால் எருசலேமிலே பங்குமில்லை பாத்தியமுமில்லை; உங்கள் பேர் விளங்க ஒன்றும் இல்லையென்று அவர்களுடனே சொன்னேன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அப்பொழுது ராஜா என்னைப்பார்த்து: நீ துக்கமுகமாயிருக்கிறது என்ன? உனக்கு வியாதியில்லையே, இது மனதின் துக்கமே ஒழிய வேறொன்றும் அல்ல என்றார்; அப்பொழுது நான் மிகவும் பயந்து,]]></a:t>
            </a:r>
          </a:p>
        </p:txBody>
      </p:sp>
    </p:spTree>
  </p:cSld>
</p:notes>
</file>

<file path=ppt/notesSlides/notesSlide5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அதற்கு நான் மறுமொழியாக: பரலோகத்தின் தேவனானவர் எங்களுக்குக் காரியத்தைக் கைகூடிவரப்பண்ணுவார்; அவருடைய ஊழியக்காரராகிய நாங்கள் எழுந்து கட்டுவோம்; உங்களுக்கோவென்றால் எருசலேமிலே பங்குமில்லை பாத்தியமுமில்லை; உங்கள் பேர் விளங்க ஒன்றும் இல்லையென்று அவர்களுடனே சொன்னேன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அப்பொழுது ராஜா என்னைப்பார்த்து: நீ துக்கமுகமாயிருக்கிறது என்ன? உனக்கு வியாதியில்லையே, இது மனதின் துக்கமே ஒழிய வேறொன்றும் அல்ல என்றார்; அப்பொழுது நான் மிகவும் பயந்து,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ராஜாவை நோக்கி: ராஜா என்றைக்கும் வாழ்க; என் பிதாக்களின் கல்லறைகள் இருக்கும் ஸ்தலமாகிய நகரம் பாழானதும், அதின் வாசல்கள் அக்கினியால் சுட்டெரிக்கப்பட்டதுமாய்க் கிடக்கும்போது, நான் துக்கமுகத்தோடு இராதிருப்பது எப்படி என்றேன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ராஜாவை நோக்கி: ராஜா என்றைக்கும் வாழ்க; என் பிதாக்களின் கல்லறைகள் இருக்கும் ஸ்தலமாகிய நகரம் பாழானதும், அதின் வாசல்கள் அக்கினியால் சுட்டெரிக்கப்பட்டதுமாய்க் கிடக்கும்போது, நான் துக்கமுகத்தோடு இராதிருப்பது எப்படி என்றேன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ராஜாவை நோக்கி: ராஜா என்றைக்கும் வாழ்க; என் பிதாக்களின் கல்லறைகள் இருக்கும் ஸ்தலமாகிய நகரம் பாழானதும், அதின் வாசல்கள் அக்கினியால் சுட்டெரிக்கப்பட்டதுமாய்க் கிடக்கும்போது, நான் துக்கமுகத்தோடு இராதிருப்பது எப்படி என்றேன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74113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8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9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0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ெகேமியா : 2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Then the king said unto me, For what do you make request? So I prayed to the God of heave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ெகேமியா : 2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And I said unto the king, If it please the king, and if your servant have found favour in you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ெகேமியா : 2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ight, that you would send me unto Judah, unto the city of my fathers' sepulchers, that I may buil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ெகேமியா : 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ெகேமியா : 2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And the king said unto me, (the queen also sitting by him,) For how long shall your journey be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ெகேமியா : 2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when will you return? So it pleased the king to send me; and I set him a tim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ெகேமியா : 2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Moreover I said unto the king, If it please the king, let letters be given me to the governor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ெகேமியா : 2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eyond the river, that they may convey me over till I come into Judah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ெகேமியா : 2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And a letter unto Asaph the keeper of the king's forest, that he may give me timber to make beam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ெகேமியா : 2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or the gates of the palace which appertained to the house, and for the wall of the city, and fo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ெகேமியா : 2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And it came to pass in the month Nisan, in the twentieth year of Artaxerxes the king, that win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ெகேமியா : 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house that I shall enter into. And the king granted me, according to the good hand of my Go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ெகேமியா : 2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upon m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ெகேமியா : 2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Then I came to the governors beyond the river, and gave them the king's letters. Now the king ha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ெகேமியா : 2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ent captains of the army and horsemen with m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ெகேமியா : 2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When Sanballat the Horonite, and Tobiah the servant, the Ammonite, heard of it, it grieved them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ெகேமியா : 2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exceedingly that there was come a man to seek the welfare of the children of Israel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ெகேமியா : 2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So I came to Jerusalem, and was there three day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ெகேமியா : 2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And I arose in the night, I and some few men with me; neither told I any man what my God had pu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ெகேமியா : 2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n my heart to do at Jerusalem: neither was there any beast with me, save the beast that I rod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ெகேமியா : 2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upo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ெகேமியா : 2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as before him: and I took up the wine, and gave it unto the king. Now I had not been in time pas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ெகேமியா : 2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And I went out by night by the gate of the valley, even before the dragon well, and to the dung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ெகேமியா : 2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port, and viewed the walls of Jerusalem, which were broken down, and the gates thereof were consume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ெகேமியா : 2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ith fir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ெகேமியா : 2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Then I went on to the gate of the fountain, and to the king's pool: but there was no place fo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ெகேமியா : 2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beast that was under me to pas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ெகேமியா : 2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Then went I up in the night by the brook, and viewed the wall, and turned back, and entered b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ெகேமியா : 2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gate of the valley, and so returne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ெகேமியா : 2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And the rulers knew not where I went, or what I did; neither had I as yet told it to the Jews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ெகேமியா : 2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nor to the priests, nor to the nobles, nor to the rulers, nor to the rest that did the work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ெகேமியா : 2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Then said I unto them, All of you see the distress that we are in, how Jerusalem lies waste,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ெகேமியா : 2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ad in his presenc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ெகேமியா : 2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gates thereof are burned with fire: come, and let us build up the wall of Jerusalem, that we b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ெகேமியா : 2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no more a reproac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ெகேமியா : 2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Then I told them of the hand of my God which was good upon me; as also the king's words that 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ெகேமியா : 2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ad spoken unto me. And they said, Let us rise up and build. So they strengthened their hands fo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ெகேமியா : 2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is good work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ெகேமியா : 2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But when Sanballat the Horonite, and Tobiah the servant, the Ammonite, and Geshem the Arabian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ெகேமியா : 2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eard it, they laughed us to scorn, and despised us, and said, What is this thing that all of you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ெகேமியா : 2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do? will all of you rebel against the king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ெகேமியா : 2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Then answered I them, and said unto them, The God of heaven, he will prosper us; therefore w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ெகேமியா : 2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is servants will arise and build: but all of you have no portion, nor right, nor memorial, i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ெகேமியா : 2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Wherefore the king said unto me, Why is your countenance sad, seeing you are not sick? this 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ெகேமியா : 2]]>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Jerusale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ெகேமியா : 2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nothing else but sorrow of heart. Then I was very sore afraid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ெகேமியா : 2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And said unto the king, Let the king live for ever: why should not my countenance be sad, whe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ெகேமியா : 2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city, the place of my fathers' sepulchers, lies waste, and the gates thereof are consumed with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ெகேமியா : 2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ire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ெகேமியா : 2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88">
  <a:themeElements>
    <a:clrScheme name="Theme8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2026-07-22T12:54:19Z</dcterms:created>
  <dcterms:modified xsi:type="dcterms:W3CDTF">2026-07-22T12:54:19Z</dcterms:modified>
  <dc:title>நெகேமியா : 2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