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esus six days before the passover came to Bethany, where Lazarus was, which had been dead, whom he raised from the dea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Jesus six days before the passover came to Bethany, where Lazarus was, which had been dead, whom he raised from the dea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they made him a supper; and Martha served: but Lazarus was one of them that sat at the table with h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re they made him a supper; and Martha served: but Lazarus was one of them that sat at the table with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took Mary a pound of ointment of spikenard, very costly, and anointed the feet of Jesus, and wiped his feet with her hair: and the house was filled with the odour of the ointmen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took Mary a pound of ointment of spikenard, very costly, and anointed the feet of Jesus, and wiped his feet with her hair: and the house was filled with the odour of the ointmen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took Mary a pound of ointment of spikenard, very costly, and anointed the feet of Jesus, and wiped his feet with her hair: and the house was filled with the odour of the ointmen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ys one of his disciples, Judas Iscariot, Simon's son, which should betray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says one of his disciples, Judas Iscariot, Simon's son, which should betray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y was not this ointment sold for three hundred pence, and given to the poor?]]></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he said, not that he cared for the poor; but because he was a thief, and had the bag, and bare what was put there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is he said, not that he cared for the poor; but because he was a thief, and had the bag, and bare what was put therei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Jesus, Let her alone: against the day of my burying has she kept thi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poor always all of you have with you; but me all of you have not alway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the poor always all of you have with you; but me all of you have not alway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uch people of the Jews therefore knew that he was there: and they came not for Jesus' sake only, but that they might see Lazarus also, whom he had raised from the dea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uch people of the Jews therefore knew that he was there: and they came not for Jesus' sake only, but that they might see Lazarus also, whom he had raised from the d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e chief priests consulted that they might put Lazarus also to deat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Because that by reason of him many of the Jews went away, and believed on Jesu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On the next day much people that were come to the feast, when they heard that Jesus was coming to Jerusalem,]]></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ook branches of palm trees, and went forth to meet him, and cried, Hosanna: Blessed is the King of Israel that comes in the name of the Lor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ook branches of palm trees, and went forth to meet him, and cried, Hosanna: Blessed is the King of Israel that comes in the name of the L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esus, when he had found a young ass, sat thereon; as it is writt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Jesus, when he had found a young ass, sat thereon; as it is writt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ear not, daughter of Sion: behold, your King comes, sitting on an ass's col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things understood not his disciples at the first: but when Jesus was glorified, then remembered they that these things were written of him, and that they had done these things unto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se things understood not his disciples at the first: but when Jesus was glorified, then remembered they that these things were written of him, and that they had done these things unto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people therefore that was with him when he called Lazarus out of his grave, and raised him from the dead, bare rec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 people therefore that was with him when he called Lazarus out of his grave, and raised him from the dead, bare rec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is cause the people also met him, for that they heard that he had done this mirac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this cause the people also met him, for that they heard that he had done this mirac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Pharisees therefore said among themselves, Perceive all of you how all of you prevail nothing? behold, the world is gone after hi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 Pharisees therefore said among themselves, Perceive all of you how all of you prevail nothing? behold, the world is gone after hi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ere were certain Greeks among them that came up to worship at the feas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ame came therefore to Philip, which was of Bethsaida of Galilee, and desired him, saying, Sir, we would see Jesu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ame came therefore to Philip, which was of Bethsaida of Galilee, and desired him, saying, Sir, we would see Jesu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Philip comes and tells Andrew: and again Andrew and Philip tell Jesu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Philip comes and tells Andrew: and again Andrew and Philip tell Jesu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Jesus answered them, saying, The hour has come, that the Son of man should be glorifi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Verily, verily, I say unto you, Except a corn of wheat fall into the ground and die, it abides alone: but if it die, it brings forth much fru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Verily, verily, I say unto you, Except a corn of wheat fall into the ground and die, it abides alone: but if it die, it brings forth much fru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that loves his life shall lose it; and he that hates his life in this world shall keep it unto life eterna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that loves his life shall lose it; and he that hates his life in this world shall keep it unto life eternal.]]></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f any man serve me, let him follow me; and where I am, there shall also my servant be: if any man serve me, him will my Father honou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If any man serve me, let him follow me; and where I am, there shall also my servant be: if any man serve me, him will my Father honou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is my soul troubled; and what shall I say? Father, save me from this hour: but for this cause came I unto this hou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Now is my soul troubled; and what shall I say? Father, save me from this hour: but for this cause came I unto this hou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ather, glorify your name. Then came there a voice from heaven, saying, I have both glorified it, and will glorify it agai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ather, glorify your name. Then came there a voice from heaven, saying, I have both glorified it, and will glorify it agai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people therefore, that stood by, and heard it, said that it thundered: others said, An angel spoke to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 people therefore, that stood by, and heard it, said that it thundered: others said, An angel spoke to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Jesus answered and said, This voice came not because of me, but for your sak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Now is the judgment of this world: now shall the prince of this world be cast ou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Now is the judgment of this world: now shall the prince of this world be cast ou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 if I be lifted up from the earth, will draw all men unto m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I, if I be lifted up from the earth, will draw all men unto m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This he said, signifying what death he should di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people answered him, We have heard out of the law that Christ abides for ever: and how says you, The Son of man must be lifted up? who is this Son of ma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people answered him, We have heard out of the law that Christ abides for ever: and how says you, The Son of man must be lifted up? who is this Son of ma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The people answered him, We have heard out of the law that Christ abides for ever: and how says you, The Son of man must be lifted up? who is this Son of ma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Jesus said unto them, Yet a little while is the light with you. Walk while all of you have the light, lest darkness come upon you: for he that walks in darkness knows not where he go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n Jesus said unto them, Yet a little while is the light with you. Walk while all of you have the light, lest darkness come upon you: for he that walks in darkness knows not where he go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While all of you have light, believe in the light, that all of you may be the children of light. These things spoke Jesus, and departed, and did hide himself from the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While all of you have light, believe in the light, that all of you may be the children of light. These things spoke Jesus, and departed, and did hide himself from the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But though he had done so many miracles before them, yet they believed not on him:]]></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at the saying of Isaiah the prophet might be fulfilled, which he spoke, Lord, who has believed our report? and to whom has the arm of the Lord been reveale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That the saying of Isaiah the prophet might be fulfilled, which he spoke, Lord, who has believed our report? and to whom has the arm of the Lord been reveale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Therefore they could not believe, because that Isaiah said again,]]></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He has blinded their eyes, and hardened their heart; that they should not see with their eyes, nor understand with their heart, and be converted, and I should heal them.]]></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He has blinded their eyes, and hardened their heart; that they should not see with their eyes, nor understand with their heart, and be converted, and I should heal them.]]></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He has blinded their eyes, and hardened their heart; that they should not see with their eyes, nor understand with their heart, and be converted, and I should heal them.]]></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These things said Isaiah, when he saw his glory, and spoke of him.]]></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Nevertheless among the chief rulers also many believed on him; but because of the Pharisees they did not confess him, lest they should be put out of the synagogu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Nevertheless among the chief rulers also many believed on him; but because of the Pharisees they did not confess him, lest they should be put out of the synagogu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For they loved the praise of men more than the praise of Go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Jesus cried and said, He that believes on me, believes not on me, but on him that sent me.]]></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Jesus cried and said, He that believes on me, believes not on me, but on him that sent m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he that sees me sees him that sent m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I am come a light into the world, that whosoever believes on me should not abide in darkness.]]></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f any man hear my words, and believe not, I judge him not: for I came not to judge the world, but to save the worl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if any man hear my words, and believe not, I judge him not: for I came not to judge the world, but to save the worl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He that rejects me, and receives not my words, has one that judges him: the word that I have spoken, the same shall judge him in the last day.]]></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He that rejects me, and receives not my words, has one that judges him: the word that I have spoken, the same shall judge him in the last day.]]></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For I have not spoken of myself; but the Father which sent me, he gave me a commandment, what I should say, and what I should speak.]]></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For I have not spoken of myself; but the Father which sent me, he gave me a commandment, what I should say, and what I should speak.]]></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I know that his commandment is life everlasting: whatsoever I speak therefore, even as the Father said unto me, so I speak.]]></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0. And I know that his commandment is life everlasting: whatsoever I speak therefore, even as the Father said unto me, so I speak.]]></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143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ஸ்காபண்டிகை வர ஆறுநாளைக்குமுன்னே இயேசு தாம் மரணத்திலிருந்து எழுப்பின லாசரு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னியாவுக்கு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ங்கே அவருக்கு இராவிருந்து பண்ணினார்கள்; மார்த்தாள் பணிவிடை செய்தாள்; லாசருவும் அவரு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ப்பந்தியிருந்தவர்களில் ஒருவ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மரியாள் விலையேறப்பெற்ற களங்கமில்லாத நளதம் என்னும் தைலத்தில் ஒரு இராத்தல்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இயேசுவின் பாதங்களில் பூசி, தன் தலைமயிரால் அவருடைய பாதங்களைத் துடைத்தாள்; அந்த வீடு முழு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த்தின் பரிமளத்தினால் நிறை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அவருடைய சீஷரில் ஒருவனும் அவரைக் காட்டிக்கொடுக்கப்போகிறவனுமாகிய சீமோனுடைய குமார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ஸ்காரி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ந்தத் தைலத்தை முந்நூறு பணத்துக்கு விற்று, தரித்திரருக்குக் கொடாமல் போனதெ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தரித்திரரைக் குறித்துக் கவலைப்பட்டு இப்படிச் சொல்லாமல், அவன் திருடனானபடியினாலும், பண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க்கொண்டு அதிலே போடப்பட்டதைச் சுமக்கிறவனானபடியினாலும் இப்படி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இயேசு: இவளை விட்டுவிடு, என்னை அடக்கம்பண்ணும் நாளுக்காக இதை வைத்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ரித்திரர் எப்பொழுதும் உங்களிடத்தில் இருக்கிறார்கள்; நான் எப்பொழுதும் உங்களிடத்தில் இ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யூதரில் திரளான ஜனங்கள் அவர் அங்கேயிருக்கிறதை அறிந்து, இயேசுவினிமித்தமாக மாத்திரம்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மரித்தோரிலிருந்தெழுப்பின லாசருவைக் காணும்படியாகவும்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லாசருவினிமித்தமாக யூதர்களில் அநேகர் போய், இயேசுவினிடத்தில் விசுவாசம் வைத்த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தான ஆசாரியர்கள் லாசருவையும் கொலைசெய்ய ஆலோசனை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றுநாளிலே இயேசு எருசலேமுக்கு வருகிறாரென்று பண்டிகைக்கு வந்த திரளான ஜனங்கள் கேள்வி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லைகளைப் பிடித்துக்கொண்டு, அவருக்கு எதிர்கொண்டுபோகும்படி புறப்பட்டு: ஓசன்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லே வருகிற இஸ்ரவேலின் ராஜா ஸ்தோத்திரிக்கப்பட்டவர் என்று ஆர்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ல்லாமலும்: சீயோன் குமாரத்தியே, பயப்படாதே, உன் ராஜா கழுதைக்குட்டியின்மேல் ஏறிவரு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தியிருக்கிற பிரகா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யேசு ஒரு கழுதைக்குட்டியைக் கண்டு அதின்மேல் ஏறிப்போ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வைகளை அவருடைய சீஷர்கள் துவக்கத்திலே அறியவில்லை. இயேசு மகிமையடைந்த பின்பு, இப்படி அவரை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எழுதியிருக்கிறதையும், தாங்கள் இப்படி அவருக்குச் செய்ததையும் நினைவுகூ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ன்றியும் அவருடனேகூட இருந்த ஜனங்கள் அவர் லாசருவைக் கல்லறையிலிருந்து வெளியே வரவழை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டே எழுப்பினாரென்று சாட்சி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டிப்பட்ட அற்புதத்தை அவர் செய்தார் என்று ஜனங்கள் கேள்விப்பட்டதினால் அவர்கள் அ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திர்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பரிசேயர் ஒருவரையொருவர் நோக்கி நீங்கள் செய்கிறதெல்லாம் வீணென்று அறிகிறதில்லையா?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மே அவனுக்குப் பின்சென்று போயிற்றே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ண்டிகையில் ஆராதனை செய்ய வந்தவர்களில் சில கிரேக்கர்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ர்கள் கலிலேயாநாட்டுப் பெத்சாயிதா ஊரானாகிய பிலிப்புவினிடத்தில் வந்து: ஐயா, இயேசுவைக் கா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கிறோம் என்று அவனைக் கே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பிலிப்பு வந்து, அதை அந்திரேயாவுக்கு அறிவித்தான்; பின்பு அந்திரேயாவும் பிலிப்புவும்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யேசுவுக்கு அறி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இயேசு அவர்களை நோக்கி: மனுஷகுமாரன் மகிமைப்படும்படியான வேளை 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மெய்யாகவே மெய்யாகவே நான் உங்களுக்குச் சொல்லுகிறேன், கோதுமை மணியானது நிலத்தில் விழு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விட்டால் தனித்திருக்கும், செத்ததேயாகில் மிகுந்த பலனைக்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ன் ஜீவனைச் சிநேகிக்கிறவன் அதை இழந்துபோவான்; இந்த உலகத்தில் தன் ஜீவனை வெறுக்கிறவனோ அதை நி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காலமாய்க் கா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ஒருவன் எனக்கு ஊழியஞ்செய்கிறவனானால் என்னைப் பின்பற்றக்கடவன், நான் எங்கே இருக்கிறேனோ அங்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க்காரனும் இருப்பான்; ஒருவன் எனக்கு ஊழியஞ்செய்தால் அவனைப் பிதாவானவர் கனம்பண்ணு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ப்பொழுது என் ஆத்துமா கலங்குகிறது, நான் என்ன சொல்லுவேன். பிதாவே, இந்த வேளையினின்று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யும் என்று சொல்வேனோ; ஆகிலும், இதற்காகவே இந்த வேளைக்குள்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தாவே, உமது நாமத்தை மகிமைப்படுத்தும் என்றார். அப்பொழுது: மகிமைப்படுத்தினேன், இன்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வேன் என்கிற சத்தம் வானத்திலிருந்து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ங்கே நின்று கொண்டிருந்து, அதைக் கேட்ட ஜனங்கள்: இடிமுழக்கமுண்டாயிற்று என்றார்கள். வேறு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தன் அவருடனே பேசினா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இயேசு அவர்களை நோக்கி: இந்தச் சத்தம் என்னிமித்தம் உண்டாகாமல் உங்கள் நிமித்த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ப்பொழுதே இந்த உலகத்துக்கு நியாயத்தீர்ப்பு உண்டாகிறது; இப்பொழுதே இந்த உலகத்தின் அ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ம்பாகத் தள்ள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ன் பூமியிலிருந்து உயர்த்தப்பட்டிருக்கும்போது, எல்லாரையும் என்னிடத்தில் இழுத்துக்கொள்ளு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தாம் இன்னவிதமான மரணமாய் மரிக்கப்போகிறாரென்பதைக் குறிக்கும்படி இப்படி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ஜனங்கள் அவரை நோக்கி: கிறிஸ்து என்றென்றைக்கும் இருக்கிறார் என்று வேதத்தில் சொல்லிய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கிறோம், அப்படியிருக்க மனுஷகுமாரன் உயர்த்தப்படவேண்டியதென்று எப்படிச் சொல்லுகிறீர்;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குமாரன் யா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தற்கு இயேசு: இன்னும் கொஞ்சக்காலம் ஒளி உங்களிடத்தில் இருக்கும்; இருளில் நீங்கள் அகப்படா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 உங்களோடிருக்கையில் நடவுங்கள்; இருளில் நடக்கிறவன் தான் போகிற இடம் இன்னதென்று அ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ஒளி உங்களோடிருக்கையில் நீங்கள் ஒளியின் பிள்ளைகளாகும்படிக்கு, ஒளியினிடத்தில் விசுவாசமா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இவைகளை இயேசு சொல்லி, அவர்களை விட்டு மறை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 இத்தனை அற்புதங்களை அவர்களுக்கு முன்பாகச் செய்திருந்தும், அவர்கள் அவரை விசுவா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கர்த்தாவே, எங்கள் மூலமாய்க் கேள்விப்பட்டதை விசுவாசித்தவன் யார்? கர்த்தருடைய புயம் யா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டது என்று ஏசாயா தீர்க்கதரிசி சொன்ன வசனம் நிறைவேறும்படி இப்படி நட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ஆகையால் அவர்கள் விசுவாசிக்கமாட்டாமல் போனார்கள். ஏனெனில் ஏசாயா பி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வர்கள் கண்களினால் காணாமலும், இருதயத்தினால் உணராமலும், குணப்படாமலும் இருக்கும்படிக்கு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ஆரோக்கியமாக்காமல் இருக்கும்படிக்கும், அவர்களுடைய கண்களை அவர் குருடாக்கி, அவர்கள் இருத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னமாக்கி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ஏசாயா அவருடைய மகிமையைக்கண்டு, அவரைக் குறித்துப் பேசுகிறபோது இவைகளை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ஆகிலும் அதிகாரிகளிலும் அநேகர் அவரிடத்தில் விசுவாசம் வைத்தார்கள். அப்படியி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பஆலயத்துக்குப் புறம்பாக்கப்படாதபடி, பரிசேயர் நிமித்தம் அதை அறிக்கைபண்ணா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வர்கள் தேவனால் வருகிற மகிமையிலும் மனுஷரால் வருகிற மகிமையை அதிகமாய் வி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அப்பொழுது இயேசு சத்தமிட்டு: என்னிடத்தில் விசுவாசமாயிருக்கிறவன் என்னிடத்தில் அல்ல,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வரிடத்தில் விசுவாசமா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என்னைக் காண்கிறவன் என்னை அனுப்பினவரைக் காண்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என்னிடத்தில் விசுவாசமாயிருக்கிறவனெவனும் இருளில் இராதபடிக்கு, நான் உலகத்தில் ஒளியாக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ஒருவன் என் வார்த்தைகளைக் கேட்டும் விசுவாசியாமற்போனால், அவனை நான் நியாயந்தீர்ப்பதில்லை;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லகத்தை நியாயந்தீர்க்கவராமல், உலகத்தை இரட்சிக்க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என்னைத் தள்ளி என் வார்த்தைகளை ஏற்றுக்கொள்ளாதவனை நியாயந்தீர்க்கிறதொன்றிருக்கிறது; நான்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மே அவனைக் கடைசிநாளில் நியாய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நான் சுயமாய்ப் பேசவில்லை, நான் பேசவேண்டியது இன்னதென்றும் உபதேசிக்கவேண்டியது இன்னதென்றும்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 பிதாவே எனக்குக்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0. அவருடைய கட்டளை நித்திய ஜீவனாயிருக்கிறதென்று அறிவேன்; ஆகையால் நான் பேசுகிறவைகளைப் பிதா எ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படியே பேசு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2]]></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2026-11-02T07:39:19Z</dcterms:created>
  <dcterms:modified xsi:type="dcterms:W3CDTF">2026-11-02T07:39:19Z</dcterms:modified>
  <dc:title>யோவான்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