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Pashur the son of Immer the priest, who was also chief governor in the house of the LORD, heard that Jeremiah prophesied these thing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Pashur the son of Immer the priest, who was also chief governor in the house of the LORD, heard that Jeremiah prophesied these thing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Pashur stroke Jeremiah the prophet, and put him in the stocks that were in the high gate of Benjamin, which was by the house of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Pashur stroke Jeremiah the prophet, and put him in the stocks that were in the high gate of Benjamin, which was by the house of the L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came to pass on the next day, that Pashur brought forth Jeremiah out of the stocks. Then said Jeremiah unto him, The LORD has not called your name Pashur, but Magormissabib.]]></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came to pass on the next day, that Pashur brought forth Jeremiah out of the stocks. Then said Jeremiah unto him, The LORD has not called your name Pashur, but Magormissabib.]]></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us says the LORD, Behold, I will make you a terror to yourself, and to all your friends: and they shall fall by the sword of their enemies, and yours eyes shall behold it: and I will give all Judah into the hand of the king of Babylon, and he shall carry them captive into Babylon, and shall slay them with the sw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us says the LORD, Behold, I will make you a terror to yourself, and to all your friends: and they shall fall by the sword of their enemies, and yours eyes shall behold it: and I will give all Judah into the hand of the king of Babylon, and he shall carry them captive into Babylon, and shall slay them with the sw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us says the LORD, Behold, I will make you a terror to yourself, and to all your friends: and they shall fall by the sword of their enemies, and yours eyes shall behold it: and I will give all Judah into the hand of the king of Babylon, and he shall carry them captive into Babylon, and shall slay them with the sw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us says the LORD, Behold, I will make you a terror to yourself, and to all your friends: and they shall fall by the sword of their enemies, and yours eyes shall behold it: and I will give all Judah into the hand of the king of Babylon, and he shall carry them captive into Babylon, and shall slay them with the sw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I will deliver all the strength of this city, and all the labours thereof, and all the precious things thereof, and all the treasures of the kings of Judah will I give into the hand of their enemies, which shall spoil them, and take them, and carry them to Babyl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I will deliver all the strength of this city, and all the labours thereof, and all the precious things thereof, and all the treasures of the kings of Judah will I give into the hand of their enemies, which shall spoil them, and take them, and carry them to Babyl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I will deliver all the strength of this city, and all the labours thereof, and all the precious things thereof, and all the treasures of the kings of Judah will I give into the hand of their enemies, which shall spoil them, and take them, and carry them to Babyl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Pashur, and all that dwell in yours house shall go into captivity: and you shall come to Babylon, and there you shall die, and shall be buried there, you, and all your friends, to whom you have prophesied li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Pashur, and all that dwell in yours house shall go into captivity: and you shall come to Babylon, and there you shall die, and shall be buried there, you, and all your friends, to whom you have prophesied li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Pashur, and all that dwell in yours house shall go into captivity: and you shall come to Babylon, and there you shall die, and shall be buried there, you, and all your friends, to whom you have prophesied li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 LORD, you have deceived me, and I was deceived; you are stronger than I, and have prevailed: I am in derision daily, every one mocks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 LORD, you have deceived me, and I was deceived; you are stronger than I, and have prevailed: I am in derision daily, every one mocks 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since I spoke, I cried out, I cried violence and spoil; because the word of the LORD was made a reproach unto me, and a derision, dail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since I spoke, I cried out, I cried violence and spoil; because the word of the LORD was made a reproach unto me, and a derision, dail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I said, I will not make mention of him, nor speak any more in his name. But his word was in mine heart as a burning fire shut up in my bones, and I was weary with forbearing, and I could not sta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I said, I will not make mention of him, nor speak any more in his name. But his word was in mine heart as a burning fire shut up in my bones, and I was weary with forbearing, and I could not sta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I said, I will not make mention of him, nor speak any more in his name. But his word was in mine heart as a burning fire shut up in my bones, and I was weary with forbearing, and I could not st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 heard the defaming of many, fear on every side. Report, say they, and we will report it. All my familiars watched for my halting, saying, Possibly he will be enticed, and we shall prevail against him, and we shall take our revenge on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 heard the defaming of many, fear on every side. Report, say they, and we will report it. All my familiars watched for my halting, saying, Possibly he will be enticed, and we shall prevail against him, and we shall take our revenge on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 heard the defaming of many, fear on every side. Report, say they, and we will report it. All my familiars watched for my halting, saying, Possibly he will be enticed, and we shall prevail against him, and we shall take our revenge on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LORD is with me as a mighty terrible one: therefore my persecutors shall stumble, and they shall not prevail: they shall be greatly ashamed; for they shall not prosper: their everlasting confusion shall never be forgott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LORD is with me as a mighty terrible one: therefore my persecutors shall stumble, and they shall not prevail: they shall be greatly ashamed; for they shall not prosper: their everlasting confusion shall never be forgott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LORD is with me as a mighty terrible one: therefore my persecutors shall stumble, and they shall not prevail: they shall be greatly ashamed; for they shall not prosper: their everlasting confusion shall never be forgott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O LORD of hosts, that try the righteous, and see the reins and the heart, let me see your vengeance on them: for unto you have I opened my caus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O LORD of hosts, that try the righteous, and see the reins and the heart, let me see your vengeance on them: for unto you have I opened my caus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O LORD of hosts, that try the righteous, and see the reins and the heart, let me see your vengeance on them: for unto you have I opened my caus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ing unto the LORD, praise all of you the LORD: for he has delivered the soul of the poor from the hand of evildoer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ing unto the LORD, praise all of you the LORD: for he has delivered the soul of the poor from the hand of evildoer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Cursed be the day wherein I was born: let not the day wherein my mother bare me be bless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Cursed be the man who brought tidings to my father, saying, A male child is born unto you; making him very gla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Cursed be the man who brought tidings to my father, saying, A male child is born unto you; making him very gla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let that man be as the cities which the LORD overthrew, and repented not: and let him hear the cry in the morning, and the shouting at noontid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let that man be as the cities which the LORD overthrew, and repented not: and let him hear the cry in the morning, and the shouting at noontid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ecause he slew me not from the womb; or that my mother might have been my grave, and her womb to be always great with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ecause he slew me not from the womb; or that my mother might have been my grave, and her womb to be always great with 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fore came I forth out of the womb to see labour and sorrow, that my days should be consumed with sham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fore came I forth out of the womb to see labour and sorrow, that my days should be consumed with sham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ரேமியா இந்த வார்த்தைகளைத் தீர்க்கதரிசனமாகச் சொல்லுகிறதை ஆசாரியன் இம்மேருடைய குமார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ப் பிரதான விசாரணைக் கர்த்தனுமாகிய பஸ்கூர் கே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ரேமியா தீர்க்கதரிசியைப் பஸ்கூர் அடித்து, அவனைக் கர்த்தருடைய ஆலயத்திலே பென்யமீன் கோத்திரத்தா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 மேல்வாசலில் இருக்கும் காவலறையிலே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றுநாளிலே பஸ்கூர் எரேமியாவைக் காலறையிலிருந்து வெளியே போகவிட்டான்; அப்பொழுது எரேமியா அவ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ன்னைப் பஸ்கூர் என்று அழைக்காமல், மாகோர்மீசாபீப் என்று அழை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லும் கர்த்தர்: இதோ, நான் உன்னையும் உன் எல்லாச் சிநேகிதரையும் பட்டயத்துக்கு ஒப்புக்கொடு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கண்கள் காண இவர்கள் சத்துருக்களின் பட்டயத்தால் விழுவார்கள்; யூதா அனைத்தையும் நான் பா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கையில் ஒப்புக்கொடுப்பேன்; அவன் அவர்களைச் சிறைபிடித்து, சிலரைப் பாபிலோனுக்குக் 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ரைப் பட்டயத்தால் வெட்டி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ந்த நகரத்தின் எல்லாப்பலத்தையும், அதின் எல்லாச் சம்பத்தையும் அதின் அருமையான எல்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களையும், யூதா ராஜாக்களின் எல்லாப் பொக்கிஷங்களையும், நான் அவர்கள் சத்துருக்கள்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ப்பேன்; அவர்கள் அவர்களைக் கொள்ளையிட்டு, பாபிலோனுக்குக் கொண்டு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ஸ்கூரே, நீயும் உன் வீட்டில் வாசமாயிருக்கிற யாவரும் சிறைப்பட்டுப்போவீர்கள்; நீ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த்தீர்க்கதரிசனத்துக்குச் செவிகொடுத்த உன் சிநேகிதர் யாவரும் பாபிலோனுக்குப் போய், அங்கே ம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அடக்கம்பண்ணப்படுவீர்கள் என்று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வே, என்னை இணங்கப்பண்ணினீர், நான் இணங்கினேன்; நீர் என்னிலும் பலத்தவராயிருந்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ண்டீர்; நாள்தோறும் நகைப்புக்கு இடமானேன்; எல்லாரும் என்னைப் பரிகாசம்பண்ணு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பேசினது முதற்கொண்டு கதறுகிறேன்; கொடுமையென்றும் பாழ்க்கடிப்பென்றும் சத்தமிட்டுக் கூறு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கூறின கர்த்தருடைய வார்த்தை நாள்தோறும் எனக்கு நிந்தையும், பரிகாசமு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தலால் நான் அவரைப் பிரஸ்தாபம்பண்ணாமலும் இனிக் கர்த்தருடைய நாமத்திலே பேசாமலும் இ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அவருடைய வார்த்தை என் எலும்புகளில் அடைபட்டு எரிகிற அக்கினியைப்போல் என் இருதயத்தி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ச் சகித்து இளைத்துப்போனேன்; எனக்குப் பொறுக்கக் கூடா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கர் சொல்லும் அவதூறைக் கேட்டேன், பயஞ்சூழ்ந்திருந்தது; அறிவியுங்கள், அப்பொழுது நாங்கள்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ப்போம் என்கிறார்கள்; என்னோடே சமாதானமாயிருந்த அனைவரும் நான் தவறிவிழும்படிக் காத்திருந்து ஒரு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ணங்குவான், அப்பொழுது அவனை மேற்கொண்டு அவனில் குரோதந் தீர்த்துக்கொள்வோ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 பயங்கரமான பராக்கிரமசாலியாய் என்னோடு இருக்கிறார், ஆகையால் எ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பப்படுத்துகிறவர்கள் மேற்கொள்ளாமல் இடறுவார்கள்; தங்கள் காரியம் வாய்க்காதபடியால்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ப்படுவார்கள்; மறக்கப்படாத நித்திய இலச்சை அவர்களுக்கு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னாலும் நீதிமானைச் சோதித்தறிந்து, உள்ளிந்திரியங்களையும் இருதயத்தையும் பார்க்கிற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வே, நீர் அவர்களுக்கு நீதியைச் சரிக்கட்டுகிறதைக் காண்பேனாக; என் காரியத்தை உம்மி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ப் பாடுங்கள் கர்த்தரைத் துதியுங்கள்; அவர் எளியவனுடைய ஆத்துமாவைப் பொல்லாதவ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த் தப்புவி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ன் பிறந்தநாள் சபிக்கப்படுவதாக; என் தாயார் என்னைப் பெற்ற நாள் ஆசீர்வதிக்கப்படாதி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மக்கு ஒரு ஆண்பிள்ளை பிறந்ததென்று என் தகப்பனுக்கு நற்செய்தியாக அறிவித்து அவனை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ப்படுத்தின மனுஷன் சபிக்கப்ப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 மனுஷன், கர்த்தர் மனம்மாறாமல் கவிழ்த்துப்போட்ட பட்டணங்களைப்போலிருந்து, காலமே அலறுத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யான வேளையிலே கூக்குரலையும் கேட்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ன் தாயார் எனக்குப் பிரேதக்குழியும், நான் என்றைக்கும் பிரசவியாத சூலுமாய் இருக்கத்தக்க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பத்திலே நான் கொலைசெய்யப்படாமற்போன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ன் வருத்தத்தையும் சஞ்சலத்தையும் கண்டு, என் நாட்கள் வெட்கமாய்க் கழியும்படி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பத்திலிருந்து வெளிப்பட்ட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2026-09-16T23:55:02Z</dcterms:created>
  <dcterms:modified xsi:type="dcterms:W3CDTF">2026-09-16T23:55:02Z</dcterms:modified>
  <dc:title>எரேமியா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