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ெங்கிரேயா ஊர் சபைக்கு ஊழியக்காரியாகிய நம்முடைய சகோதரி பெபேயாளை நீங்கள் கர்த்தருக்குள் பரிசுத்தவான்களுக்கேற்றபடி ஏற்ற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ிருபத்தை எழுதின தெர்தியுவாகிய நான் கர்த்தருக்குள் உங்களை வாழ்த்த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ிருபத்தை எழுதின தெர்தியுவாகிய நான் கர்த்தருக்குள் உங்களை வாழ்த்த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ுடைய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 என் உடன்வேலையாட்களாகிய பிரிஸ்கில்லாளையும் ஆக்கில்லாவையும் வாழ்த்த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ாக மிகவும் பிரயாசப்பட்ட மரியாளை வாழ்த்த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ள் எனக்குப் பிரியமான அம்பிலியாவை வாழ்த்த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ம் ஒருவரே ஞானமுள்ளவருமாயிருக்கிற தேவனுக்கு இயேசுகிறிஸ்துவின் மூலமாய் என்றென்றைக்கும் மகிமைய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રુંફૈના અને ત્રુંફોસાની મારા વતી ખબર પૂછશો. પ્રભુ માટે આ સ્ત્રીઓ ઘણી સખત મહેનત કર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ર્સિસને મારી સ્નેહભીની યાદ પાઠવશો. એણે પણ પ્રભુ માટે ઘણો સખત પરિશ્રમ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ૂફસને સલામ કહેજો. પ્રભુની સેવામાં તે વિશિષ્ટ વ્યક્તિ છે. એની માને મારી સલામ પાઠવશો. એ તો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 પણ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ખ્રિસ્તના શરણે આવેલા સૌ ભાઈઓ સાથે અસુંકિતસ, ફલેગોન, હર્મેસ, પાત્રબાસ તથા હાર્માસ છે તેઓ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લામ ક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તમને જણાવવા ઈચ્છું છું કે ખ્રિસ્તમાં ખ્રિસ્તની મંડળીની તે ખાસ સેવિક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ફિલોલોગસ અને જુલિયા, નેર્યુસ તથા એની બહેન, અને ઓલિમ્પાસને મારી સલામ પાઠવશો. અને એમની સાથ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ો છે તે સૌને મારી સલામ ક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ે જ્યારે એક બીજાને મળો ત્યારે મંડળીમાં આવનાર બધાને પવિત્ર ચુંબન વડે સલામ કરજો.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રાખનાર બધી મંડળીઓ તમને સલા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ાઈઓ તથા બહેનો, એક બીજા વચ્ચે જે લોકો ફાટફૂટ પડાવે છે એવા લોકોથી સંભાળીને રહેવા હું તમને ક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અન્ય લોકોને વિશ્વાસ ડગાવી દેતા લોકોથી ચેતતા રહેજો. તમે જે સાચો ઉપદેશ શીખ્યા છો તેના તેઓ વિરો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એવા લોકોથી દૂર ર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વા લોકો આપણા પ્રભુ ખ્રિસ્તની સેવા કરતા નથી. તેઓ ખ્રિસ્તને માનતા નથી. તેઓ તો ફક્ત પોતાની જા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ઝા પડે એવાં કામો કરતા ફરે છે. જે સીધા-સાદા લોકો ભૂંડું કે પાપ વિષે કશું જાણતા નથી, એમનાં સરળ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ળાં મનને ભરમાવવા તેઓ મીઠી-મીઠી કાલ્પનિક વાત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લોકો દેવની આજ્ઞા પાળો છો, એમ બધા વિશ્વાસીઓએ સાંભળ્યું છે. તેથી એ વિષે તમારે લીધે મને ઘ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 થાય છે. પરંતુ જે બધી વસ્તુઓ સારી છે તે તમે જાણો અને સમજો એમ હું ઈચ્છું છું. અને જે બાબતો ભૂં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વિષે તમે બિલકુલ ન જાણો એમ પણ હું ઈચ્છ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ાંતિ આપનાર દેવ હવે ટૂંક સમયમાં જ શેતાનને હરાવશે અને એના પર તમારી સત્તા ચાલે એવી તમને શ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. પ્રભુ ઈસુની દયા તમારી સાથે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ી સાથેના કાર્યકર તિમોથી તમને સલામ પાઠવે છે. વળી મારા સંબંધીઓ લૂક્યિસ, યાસોન, સોસિપાત્રસ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ખબર પૂ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તેર્તિયુસ છું, અને પાઉલ જે બોલે છે તે બધું હું લખી રહ્યો છું. પ્રભુના નામે મારી તમને સ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ગાયસ એનું ઘર મને તથા અહીંની આખી ખ્રિસ્તની મંડળીને વાપરવા દે છે. તે પણ તમને સલામ પાઠ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રાસ્તસ અને આપણો ભાઈ કવાર્તસ તમારી ખબર પૂછે છે. એરાસ્તસ અહીંનો નગર-ખજાનચ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નો મહિમા થાઓ. એક માત્ર દેવ જ તમારા વિશ્વાસને દ્રઢ કરી શકે છે. જે સુવાર્તાનો ઉપદેશ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્મમાં તમારો વિશ્વાસ મજબૂત કરવા આપું છું, એ સંદેશનો સદુપયોગ દેવ હવે કરી શકશે. સુવાર્તા એટલ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ાં પાપ માફ થઈ શકે અને તેઓ દેવના સાન્નિધ્યમાં રહેવા સુપાત્ર થાય, એવો માર્ગ હવે દેવે સૌ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લ્લો કરી દીધો છે. એ સુવાર્તા ઈસુ ખ્રિસ્ત વિષે છે કે જે હું લોકોને કહું છું. સુવાર્તા એક ગુપ્ત સત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જે હવે દેવે જાહેર કર્યુ છે. ઘણા વર્ષોથી એ રહસ્યમય સત્ય છુપાવી રાખવામાં આ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ભુના નામે દેવના લોકોને શોભે તે રીતે તેનું સન્માન કરજો. તેણે ઘણા લોકોને તથા મને મદદ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 પણ તમારી પાસે મદદની માગણી કરે ત્યારે તેને સહાય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િસ્કા અને અકુલાસને મારી સલામ કહેજો. ખ્રિસ્ત ઈસુની સેવામાં તેઓ મારી કાર્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ો જીવ બચાવવા તેમણે પોતાનું જીવન જોખમમાં મૂક્યું હતું. હું એમનો આભારી છું, અને બધી જ બિનયહૂદ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ડળીઓ એમની આભ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વળી એમના ઘરમાં જે મંડળી છે તેને પણ મારી સલામ કહેશો.મારા પ્રિય મિત્ર અપૈનિતસને મારા સ્નેહસ્મ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ઠવશો. આસિયા માઈનોરના પશ્ચિમ વિસ્તારમાં ખ્રિસ્તનો શિષ્ય થનાર તે પહેલો માણ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રિયમની ખબર પૂછશો, તમારા માટે એણે ઘણું સખત કામ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ન્દ્રનિકસ અને જુનિયાસને સલામ કહેજો. તેઓ મારા સંબંધી છે, અને તેઓ મારી સાથે કેદમાં હતા. તેઓ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કેટલાક અત્યંત મહત્વપૂર્ણ કાર્યકરોમાંના છે. મારી અગાઉ તેઓ ખ્રિસ્તમાં વિશ્વાસી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્રભુમાં મારા પ્રિય મિત્ર અંપ્લિયાતસને મારી સલામ પાઠ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ઉર્બાનુસને મારી સલામ કહેજો. ખ્રિસ્તની સેવામાં જોડયેલા તે મારા સહકાર્યકર છે. અને મારા પ્રિય મ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ાખુસની ખબર પૂછ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પેલ્લેસને મારી સલામ કહેશો. તેની પરીક્ષા કરવામાં આવી હતી અને સાબિત થયું હતું કે તે ખ્રિસ્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 પ્રેમ કરે છે. અરિસ્તોબુલસના કુટુંબના સૌ સભ્યોને મારી સલામ પાઠ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એ ગુપ્ત સત્ય હવે આપણી આગળ પ્રગટ કરી દેવામાં આવ્યું છે. અને હવે બધા જ દેશોના લોકોન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થી માહિતગાર કરવામાં આવ્યા છે. પ્રબોધકોએ લખેલાં વચનો દ્વારા એ સત્ય જાહેર કરવામાં આવ્યું છે.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આવી જ છે. અને તે ગુપ્ત સત્ય સૌ લોકોને હવે જણાવ્યું છે, જેથી કરીને તેઓ દેવ પર વિશ્વાસ કર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આજ્ઞાઓ પાળે. દેવ તો અવિનાશ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સંબંધી હેરોદિયોનને સલામ કહેજો. નાર્કીસસ કુટુંબના જેઓ પ્રભુના છે તે સૌ સભ્યોને મારી સ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ઠવ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એકલા જ્ઞાની દેવને, ઈસુ ખ્રિસ્ત દ્વારા સર્વકાળ પર્યંત મહિમા હો. આમીન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2026-10-20T02:29:26Z</dcterms:created>
  <dcterms:modified xsi:type="dcterms:W3CDTF">2026-10-20T02:29:26Z</dcterms:modified>
  <dc:title>રોમનોને પત્ર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