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எதுவரைக்கும் கொடியைக்கண்டு, எக்காளத்தின் சத்தத்தைக் கேட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்வதங்களைப் பார்த்தேன், அவைகள் அதிர்ந்தன; எல்லாக் குன்றுகளும் அசை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ான் பார்க்கும்போது, மனுஷனில்லை; ஆகாசத்துப் பறவைகளெல்லாம் பறந்துபோயி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மெல்லாம் பாழாய்ப்போம்; ஆகிலும் சர்வசங்காரம் செய்ய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ે યરૂશાલેમ તારાં પોતાનાં વર્તન અને કાર્યોને કારણે, તેં મારી વિરુદ્ધ બળવો કર્યો છે. માટે આ 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પર વિત્યું છે. આ તારી સજા છે! કેવી આકરી: તારા હૃદયને એ કેવું વીંધી નાખ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રે! ઓહ! માંરુ અંતર કેવું વલોવાય છે! મારી છાતી કેવી ધડકે છે! હું શાંત રહી શકતો નથી, કારણ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ણશિંગડાનો ધ્વનિ સાંભળ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સંકટ પર સંકટ આવે છે, દેશ આખો ખેદાન મેદાન થઇ ગયો છે, મારા તંબુઓ એકાએક ઢળી પડ્યા છે. તેના પડદા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રા ઊ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રે ક્યાં સુધી રણધ્વજ જોવો અને રણશિંગડાનો નાદ સાંભળવ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 કહે છે, “જ્યાં સુધી મારા લોકો મૂર્ખતા ન છોડે ત્યાં સુધી, કારણ, મારા લોકો મૂરખ છે, તેઓ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ળખતા નથી; એ લોકો નાદાન બાળકો છે. એમને કશી સમજ નથી. એ લોકો ભૂંડુ કરવામાં ઘણાં ચાલાક છે, પરંતુ સાચ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ચરણ કરતાં એમને આવડત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ેં તેઓના દેશ પર ચારે દિશાઓમાં જ્યાં સુધી નજર પહોંચે ત્યાં સુધી ષ્ટિ કરી. સર્વત્ર વિનાશ વેરાય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આકાશો પણ અંધકારમય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ેં પર્વતો તરફ જોયું, તો તે ધ્રૂજતા હતા. બધા ડુંગરો ડોલ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ેં ષ્ટિ કરી, તો કોઇ મનુષ્ય દેખાયું નહોતું. આકાશનાં પંખીઓ સુદ્ધાં ઊડી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ેં જોયું, તો ખેતરો વેરાન થઇ ગયાં હતાં, બધાં નગરો ભોંયભેગા થઇ ગયા હતાં, કારણ, યહોવા રોષે ભરા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કારણ કે યહોવાએ કહ્યું હતું કે, “આખા દેશનો વિનાશ થઇ જશે, પણ હું તેનો સંપૂર્ણ નાશ નહિ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સમગ્ર પૃથ્વી ચિંતા કરશે અને આકાશ અંધકારમય બની જશે. કારણ, યહોવા બોલી ચૂક્યો છે અને તેનો વિચાર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નાર નથી, તેણે નિર્ણય કર્યો છે અને તેમાંથી ડગનાર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કહે છે, “હે ઇસ્રાએલ, જો તારે પાછા આવવું હોય તો તું મારી પાસે જ પાછો આવ, તારી ઘૃણાસ્પ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ઓ ફગાવી દે અને ફરીથી ખોટે માગેર્ જતો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ઘોડેસવાર અને બાણાવળીનું નામ સાંભળતાં જ સમગ્ર દેશ નાસભાગ કરે છે. કેટલાક ઝાડીમાં ભરાઇ જાય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ાક ડુંગરો પર ચઢી જાય છે. એકેએક શહેર સૂનું થઇ જાય છે, કોઇ ત્યાં રહે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જો તું સત્યથી, ન્યાયથી તથા નીતિથી, ‘યહોવા જીવે છે’ એવા સોગંદ ખાઇશ; તો સર્વ પ્રજાઓ તેન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ે આશીર્વાદિત કહેશે, તથા તેનામાં અભિમાન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ં શા માટે તારા સૌથી સુંદર વસ્ત્રો અને ઘરેણાં પહેર્યાં છે? અને શા માટે આંખોમાં કાજળ લગા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ખોને તેજસ્વી કરી છે? તેનાથી તને લાભ થવાનો નથી. તારા પ્રેમીઓ, પ્રજાઓ તારો ધિક્કાર કરે છે અને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 કરવાનું ઈર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ું કોઇની પ્રસવવેદનાની ચીસ જેવી ચીસ સાંભળું છું. પ્રથમ બાળકને જન્મ આપતી વખતે પ્રસૂતિની વેદ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ષ્ટાતી સ્ત્રીના સાદ જેવો અવાજ મેં સાંભળ્યો છે. એ તો મારા લોકોનો અવાજ છે. તેઓ હાંફી ગયા છ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હાથને ખેંચી રહ્યા છે અને રડે છે, “અમે ડૂબી ગયા છીએ, અમારો સંહાર કરી રહ્યા છે, તેની સામે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ભાન થઇ રહ્ય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ૂદિયાના લોકોને અને યરૂશાલેમના વતનીઓને યહોવા આ પ્રમાણે કહે છે,“તમારાં વણખેડેલા ખેતર ખેડી નાખ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ં બીજ કાંટા ઝાંખરા વચ્ચે વાવશો નહ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નું શરણું સ્વીકારો, તમારાં હૃદયનો મેલ ધોઇ નાખો, રખેને તમારા દુષ્કૃત્યોને કારણે મારો રો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ગ્નિની જેમ ભભૂકી ઊઠે અને ઠાર્યો ઠરે જ નહિ અને ભડભડતો જ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યરૂશાલેમમાં અને સર્વ યહૂદિયામાં પોકારીને કહો કે, આખા દેશમાં ભય દર્શાવતું રણશિંગડું વગાડો. ‘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 બચાવવાને દોડો! કિલ્લેબંધ નગરોમાં નાસી જા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સંકેત ધ્વજ ઊંચો કરો, ‘સિયોન ને’ “હમણાં જ ભાગી જાઓ. વિલંબ કરશો નહિ!” કારણ કે હું યહોવા ઉત્તર તરફ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પર ભયંકર વિનાશ લાવ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સિંહ” પોતાની ઝાડીમાંથી ચઢી આવ્યો છે; તે તો પ્રજાઓનો વિનાશક છે; તારા દેશને ઉજ્જડ કરવા માટ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રહેઠાણમાંથી બહાર નીકળ્યો છે; તારાં નગરો એવાં ઉજ્જડ થશે કે, તેઓમાં કોઇ રહેવાસી જોવામાં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ટે શોકનાં વસ્ત્રો ધારણ કરો, છાતી કૂટો અને વિલાપ કરો, કારણ, યહોવાનો ઉગ્ર ક્રોધ હજુ શાંત પડ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એ કહ્યું, “તે દિવસે રાજાઓ અને સરદારો ભયને લીધે કાંપશે, યાજકોને તથા પ્રબોધકોને ભયને કા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રે આઘાત લાગ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હું બોલ્યો, “આહા, પ્રભુ યહોવા, તેં અમને અને યરૂશાલેમના સર્વ લોકોને પૂર્ણપણે છેતર્યા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ઁ તેઓને કહ્યું, ‘તમે શાંતિ પામશો.’ પણ તમાર માથા પર તો તરવાર લટકી રહ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તે સમય આવી રહ્યો છે, જ્યારે યરૂશાલેમના લોકોને કહેવામાં આવશે કે, અરણ્ય તરફથી તેઓના પર બાળી ના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ા પવનો આવે છે. તે તો ઉપણવાના કે સ્વચ્છ કરવાના ઉપયોગમાં આવે તેવો હ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ી તરફથી ખૂબ શકિતશાળી પવન તમારી તરફ દોડયો આવશે. હવે હું તમારી વિરુદ્ધ મારો ચુકાદો જણ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ુઓ, તોફાની પવનની જેમ લશ્કર અમારા પર ચઢી આવશે. તેના રથો વાવાઝોડાની જેમ ઘસતા આવે છે, તેના ઘો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રૂડ કરતાં પણ વેગીલા છે. ઓહ! ખરેખર અમે ખલાસ 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યરૂશાલેમ, તારા અંતરમાંથી પાપને ધોઇ નાખે, તો કદાચ તું બચી જાય, તું ક્યાં સુધી તારા અંત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ી વિચારો સંઘર્યા કરી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રણકે દાનથી અને એફ્રાઇમના પર્વતો પરથી તમારા માટેના ચુકાદાની જાહેરાત થઇ ચૂક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અન્ય લોકોને જાણ કરો, યરૂશાલેમમાં દાંડી પિટાવો. યહૂદિયાના નગરો સામે યુદ્ધનાદો કરતા દૂરના દેશ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ંગલી પ્રાણીની આસપાસ ભરવાડો ફરી વળે તે પ્રમાણે તેઓ યરૂશાલેમને ઘેરી લે છે; કારણ કે તેના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વિરુદ્ધ બંડ પોકાર્યું છે.” યહોવા આ વચનો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2026-10-20T05:22:56Z</dcterms:created>
  <dcterms:modified xsi:type="dcterms:W3CDTF">2026-10-20T05:22:56Z</dcterms:modified>
  <dc:title>યિર્મેયા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