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ஜமான்களே, உங்களுக்கும் பரலோகத்தில் எஜமான் இருக்கிறாரென்று அறிந்து, வேலைக்காரருக்கு நீதியும் செவ்வையுமானதைச் செய்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ஜமான்களே, உங்களுக்கும் பரலோகத்தில் எஜமான் இருக்கிறாரென்று அறிந்து, வேலைக்காரருக்கு நீதியும் செவ்வையுமானதைச் செய்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டைவிடாமல் ஜெபம்பண்ணுங்கள், ஸ்தோத்திரத்துடன் ஜெபத்தில் விழித்தி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ினுடைய இரகசியத்தினிமித்தம் கட்டப்பட்டிருக்கிற நான் அந்த இரகசியத்தைக்குறித்துப் பேசவேண்டியபிரகாரமாய்ப் பேசி, அதை வெளிப்படுத்துவதற்க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வசனம் செல்லும்படியான வாசலை தேவன் திறந்தருளும்படி எங்களுக்காகவும் வேண்டிக்கொள்ள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வசனம் செல்லும்படியான வாசலை தேவன் திறந்தருளும்படி எங்களுக்காகவும் வேண்டிக்கொள்ள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றம்பேயிருக்கிறவர்களுக்கு முன்பாக ஞானமாய் நடந்து காலத்தைப் பிரயோஜனப்படுத்திக்கொள்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வனுக்கு இன்னின்னபடி உத்தரவு சொல்லவேண்டுமென்று நீங்கள் அறியும்படிக்கு, உங்கள் வசனம் எப்பொழுதும் கிருபை பொருந்தினதாயும் உப்பால் சாரமேறினதாயுமிருப்ப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வனுக்கு இன்னின்னபடி உத்தரவு சொல்லவேண்டுமென்று நீங்கள் அறியும்படிக்கு, உங்கள் வசனம் எப்பொழுதும் கிருபை பொருந்தினதாயும் உப்பால் சாரமேறினதாயுமிருப்ப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ியமான சகோதரனும், உண்மையுள்ள ஊழியக்காரனும், கர்த்தருக்குள் எனக்கு உடன் வேலையாளுமாயிருக்கிற தீகிக்கு என்பவன் என் செய்திகளையெல்லாம் உங்களுக்கு அறிவி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ியமான சகோதரனும், உண்மையுள்ள ஊழியக்காரனும், கர்த்தருக்குள் எனக்கு உடன் வேலையாளுமாயிருக்கிற தீகிக்கு என்பவன் என் செய்திகளையெல்லாம் உங்களுக்கு அறிவி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செய்திகளை அறியவும், உங்கள் இருதயங்களைத் தேற்றவ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யும், உங்களிலொருவனாயிருக்கிற உண்மையும் பிரியமுமுள்ள சகோதரனாகிய ஒநேசிமு என்பவனையும், உங்களிடத்தில் அனுப்பியிருக்கிறேன்; அவர்கள் இவ்விடத்துச் செய்திகளையெல்லாம் உங்களுக்கு அறிவி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யும், உங்களிலொருவனாயிருக்கிற உண்மையும் பிரியமுமுள்ள சகோதரனாகிய ஒநேசிமு என்பவனையும், உங்களிடத்தில் அனுப்பியிருக்கிறேன்; அவர்கள் இவ்விடத்துச் செய்திகளையெல்லாம் உங்களுக்கு அறிவி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ோடேகூடக் காவலிலிருக்கிற அரிஸ்தர்க்கு உங்களுக்கு வாழ்த்துதல் சொல்லுகிறான்; பர்னபாவுக்கு இனத்தானாகிய மாற்கும் வாழ்த்துதல் சொல்லுகிறான், இவனைக்குறித்துக் கட்டளைபெற்றீர்களே; இவன் உங்களிடத்தில் வந்தால் இவனை அங்கிகரித்துக்கொள்ள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ோடேகூடக் காவலிலிருக்கிற அரிஸ்தர்க்கு உங்களுக்கு வாழ்த்துதல் சொல்லுகிறான்; பர்னபாவுக்கு இனத்தானாகிய மாற்கும் வாழ்த்துதல் சொல்லுகிறான், இவனைக்குறித்துக் கட்டளைபெற்றீர்களே; இவன் உங்களிடத்தில் வந்தால் இவனை அங்கிகரித்துக்கொள்ள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ுஸ்து என்னப்பட்ட இயேசுவும் வாழ்த்துதல் சொல்லுகிறான். விருத்தசேதனமுள்ளவர்களில் இவர்கள் மாத்திரம் தேவனுடைய ராஜ்யத்தின்பொருட்டு என் உடன்வேலையாட்களாயிருந்து, எனக்கு ஆறுதல் செய்துவந்த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ுஸ்து என்னப்பட்ட இயேசுவும் வாழ்த்துதல் சொல்லுகிறான். விருத்தசேதனமுள்ளவர்களில் இவர்கள் மாத்திரம் தேவனுடைய ராஜ்யத்தின்பொருட்டு என் உடன்வேலையாட்களாயிருந்து, எனக்கு ஆறுதல் செய்துவந்த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ாப்பிராவும் உங்களுக்கு வாழ்த்துதல் சொல்லுகிறான்; உங்களைச் சேர்ந்தவனும் கிறிஸ்துவின் ஊழியக்காரனுமாகிய இவன், நீங்கள் தேவனுக்குச் சித்தமானவைகளெல்லாவற்றிலும் தேறினவர்களாயும் பூரண நிச்சயமுள்ளவர்களாயும் நிலைநிற்கவேண்டுமென்று, தன் ஜெபங்களில் உங்களுக்காக எப்பொழுதும் போராட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ாப்பிராவும் உங்களுக்கு வாழ்த்துதல் சொல்லுகிறான்; உங்களைச் சேர்ந்தவனும் கிறிஸ்துவின் ஊழியக்காரனுமாகிய இவன், நீங்கள் தேவனுக்குச் சித்தமானவைகளெல்லாவற்றிலும் தேறினவர்களாயும் பூரண நிச்சயமுள்ளவர்களாயும் நிலைநிற்கவேண்டுமென்று, தன் ஜெபங்களில் உங்களுக்காக எப்பொழுதும் போராட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ாப்பிராவும் உங்களுக்கு வாழ்த்துதல் சொல்லுகிறான்; உங்களைச் சேர்ந்தவனும் கிறிஸ்துவின் ஊழியக்காரனுமாகிய இவன், நீங்கள் தேவனுக்குச் சித்தமானவைகளெல்லாவற்றிலும் தேறினவர்களாயும் பூரண நிச்சயமுள்ளவர்களாயும் நிலைநிற்கவேண்டுமென்று, தன் ஜெபங்களில் உங்களுக்காக எப்பொழுதும் போராடு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் உங்களுக்காகவும், லவோதிக்கேயருக்காகவும், எராப்போலியருக்காவும், மிகுந்த ஜாக்கிரதையுள்ளவனாயிருக்கிறானென்பதற்கு நான் சாட்சியாய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் உங்களுக்காகவும், லவோதிக்கேயருக்காகவும், எராப்போலியருக்காவும், மிகுந்த ஜாக்கிரதையுள்ளவனாயிருக்கிறானென்பதற்கு நான் சாட்சியாய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ரியமான வைத்தியனாகிய லூக்காவும், தேமாவும், உங்களுக்கு வாழ்த்துதல் சொல்ல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வோதிக்கேயாவிலிருக்கிற சகோதரரையும், நிம்பாவையும், அவன் வீட்டில் கூடுகிற சபையையும் வாழ்த்த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நிருபம் உங்களிடத்தில் வாசிக்கப்பட்டபின்பு இது லவோதிக்கேயா சபையிலும் வாசிக்கப்படும்படி செய்யுங்கள், லவோதிக்கேயாவிலிருந்து வரும் நிருபத்தை நீங்களும் வாசிய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நிருபம் உங்களிடத்தில் வாசிக்கப்பட்டபின்பு இது லவோதிக்கேயா சபையிலும் வாசிக்கப்படும்படி செய்யுங்கள், லவோதிக்கேயாவிலிருந்து வரும் நிருபத்தை நீங்களும் வாசிய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்க்கிப்பைக் கண்டு: நீ கர்த்தரிடத்தில் பெற்ற ஊழியத்தை நிறைவேற்றும்படி கவனமாயிருப்பாயாகவென்று சொல்ல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்க்கிப்பைக் கண்டு: நீ கர்த்தரிடத்தில் பெற்ற ஊழியத்தை நிறைவேற்றும்படி கவனமாயிருப்பாயாகவென்று சொல்ல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ாகிய நான் என் கையினால் எழுதி, உங்களை வாழ்த்துகிறேன். நான் கட்டப்பட்டிருக்கிறதை நினைத்துக்கொள்ளுங்கள். கிருபை உங்களோடிருப்பதாக. ஆமெ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ாகிய நான் என் கையினால் எழுதி, உங்களை வாழ்த்துகிறேன். நான் கட்டப்பட்டிருக்கிறதை நினைத்துக்கொள்ளுங்கள். கிருபை உங்களோடி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జమానులారా, పరలోకములో మీకును యజ మానుడున్నాడని యెరిగి, న్యాయమైనదియు ధర్మాను సార మైనదియ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లయెడల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్రార్థనయందు నిలుకడగా ఉండి కృతజ్ఞతగలవారై దానియందు మెలకువగా ఉ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నేను బంధక ములలో ఉంచబడుటకు కారణమైన క్రీస్తు మర్మమును గూర్చి నేను బోధింపవలసిన విధముగా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 మర్మమును వెల్లడిపరచునట్లు వాక్యము చెప్పుటకు అనుకూలమైన సమ యము దేవుడు దయచేయవలెనని3 మా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మయము పోనియ్యక సద్వినియోగము చేసికొనుచు, సంఘమునకు వెలుపటి వారియెడల జ్ఞానము కలిగి నడుచు 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్రతి మనుష్యునికి ఏలాగు ప్రత్యుత్తరమియ్య వలెనో అది మీరు తెలిసికొనుటకై మీ సంభాషణ ఉప్పు వేసిన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్లప్పుడు రుచిగలదిగాను కృపాసహితముగాను ఉండనియ్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్రియసహోదరుడును, ప్రభువునందు నమ్మకమైన పరి చారకుడును, నా తోడి సేవకుడునైన తుకికు నన్నుగూర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తులన్నియు మీకు తెలియ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ీరు మా స్థితి తెలిసికొనునట్లును మీ హృదయములను అతడు ఆదరించు నట్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నిని అతనితోకూడ నమ్మకమైన ప్రియసహో దరుడైన ఒనేసిమును మీయొద్దకు పంపుచున్నాను; ఇతడు మీ యొద్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వాడే; వీరిక్కడి సంగతులన్నియు మీకు తెలియజే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తోకూడ చెరలో ఉన్న అరిస్తార్కును, బర్నబాకు సమీపజ్ఞాతియైన మార్కును మీకు వందనములు చెప్పు చున్నా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 మార్కునుగూర్చి మీరు ఆజ్ఞలు పొందితిరి, ఇతడు మీయొద్దకు వచ్చినయెడల ఇతని చేర్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యూస్తు అను యేసుకూడ మీకు వందనములు చెప్పుచున్నాడు. వీరు సున్నతి పొందినవారిలో చేరిన వా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రుమాత్రమే దేవుని రాజ్యము నిమిత్తము నా జత పనివారై యున్నారు, వీరివలన నాకు ఆదరణ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ీలో ఒకడును క్రీస్తుయేసు దాసుడునైన ఎపఫ్రా మీకు వందనములు చెప్పుచున్నాడు; మీరు సంపూర్ణులును, ప్ర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షయములో దేవుని చిత్తమునుగూర్చి సంపూర్ణాత్మ నిశ్చయతగలవారునై నిలుకడగా ఉండవలెనని యితడెల్లప్పు 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కొరకు తన ప్రార్థనలలో పోరాడ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తడు మీకొరకును, లవొదికయవారి కొరకును, హియెరా పొలివారికొరకును బహు ప్రయాసపడుచున్నాడని యితనిని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మిచ్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లూకా అను ప్రియుడైన వైద్యుడును, దేమాయు మీకు వందనములు చెప్ప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లవొదికయలో ఉన్న సహోదరులకును, నుంఫాకును, వారి యింట ఉన్న సంఘమునకును వందనములు చెప్ప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ఈ పత్రిక మీరు చదివించుకొనిన తరువాత లవొదికయ వారి సంఘములోను చదివించుడి; లవొదికయకు వ్రాసి పంప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త్రికను మీరును చదివి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ప్రభువునందు నీకు అప్ప గింపబడిన పరిచర్యను నెరవేర్చుటకు దానిగూర్చి జాగ్రత్త పడ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ఖిప్పుతో చెప్ప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ౌలను నేను స్వహస్తముతో నా వందనములు వ్రాయుచున్నాను; నా బంధకములను జ్ఞాపకము చేసికొనుడి. కృప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ైయ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2026-10-21T04:47:45Z</dcterms:created>
  <dcterms:modified xsi:type="dcterms:W3CDTF">2026-10-21T04:47:45Z</dcterms:modified>
  <dc:title>కొలొస్సయులకు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