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presProps" Target="presProps.xml"/>
  <Relationship Id="rId91" Type="http://schemas.openxmlformats.org/officeDocument/2006/relationships/viewProps" Target="viewProps.xml"/>
  <Relationship Id="rId9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shall the kingdom of heaven be likened unto ten virgins, which took their lamps, and went forth to meet the bridegroo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shall the kingdom of heaven be likened unto ten virgins, which took their lamps, and went forth to meet the bridegroo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five of them were wise, and five were foolish.]]></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y that were foolish took their lamps, and took no oil with the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the wise took oil in their vessels with their lamp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ile the bridegroom tarried, they all slumbered and slep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t midnight there was a cry made, Behold, the bridegroom comes; go all of you out to meet hi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t midnight there was a cry made, Behold, the bridegroom comes; go all of you out to meet hi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all those virgins arose, and trimmed their lamp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foolish said unto the wise, Give us of your oil; for our lamps are gone ou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foolish said unto the wise, Give us of your oil; for our lamps are gone ou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the wise answered, saying, Not so; lest there be not enough for us and you: but go all of you rather to them that sell, and buy for yourselv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the wise answered, saying, Not so; lest there be not enough for us and you: but go all of you rather to them that sell, and buy for yourselv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hile they went to buy, the bridegroom came; and they that were ready went in with him to the marriage: and the door was shu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hile they went to buy, the bridegroom came; and they that were ready went in with him to the marriage: and the door was shu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fterward came also the other virgins, saying, Lord, Lord, open to u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he answered and said, Verily I say unto you, I know you no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atch therefore, for all of you know neither the day nor the hour wherein the Son of man com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the kingdom of heaven is as a man travelling into a far country, who called his own servants, and delivered unto them his good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the kingdom of heaven is as a man travelling into a far country, who called his own servants, and delivered unto them his good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unto one he gave five talents, to another two, and to another one; to every man according to his several ability; and immediately took his journey.]]></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unto one he gave five talents, to another two, and to another one; to every man according to his several ability; and immediately took his journey.]]></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he that had received the five talents went and traded with the same, and made them other five talent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he that had received the five talents went and traded with the same, and made them other five talent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likewise he that had received two, he also gained other tw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he that had received one went and dug in the earth, and hid his lord's money.]]></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fter a long time the lord of those servants comes, and reckons with the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o he that had received five talents came and brought other five talents, saying, Lord, you delivered unto me five talents: behold, I have gained beside them five talents mor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o he that had received five talents came and brought other five talents, saying, Lord, you delivered unto me five talents: behold, I have gained beside them five talents mor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His lord said unto him, Well done, you good and faithful servant: you have been faithful over a few things, I will make you ruler over many things: enter you into the joy of your lor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His lord said unto him, Well done, you good and faithful servant: you have been faithful over a few things, I will make you ruler over many things: enter you into the joy of your lor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His lord said unto him, Well done, you good and faithful servant: you have been faithful over a few things, I will make you ruler over many things: enter you into the joy of your lor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He also that had received two talents came and said, Lord, you delivered unto me two talents: behold, I have gained two other talents beside the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He also that had received two talents came and said, Lord, you delivered unto me two talents: behold, I have gained two other talents beside the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His lord said unto him, Well done, good and faithful servant; you have been faithful over a few things, I will make you ruler over many things: enter you into the joy of your lor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His lord said unto him, Well done, good and faithful servant; you have been faithful over a few things, I will make you ruler over many things: enter you into the joy of your lor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His lord said unto him, Well done, good and faithful servant; you have been faithful over a few things, I will make you ruler over many things: enter you into the joy of your lor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n he which had received the one talent came and said, Lord, I knew you that you are an hard man, reaping where you have not sown, and gathering where you have not scattere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n he which had received the one talent came and said, Lord, I knew you that you are an hard man, reaping where you have not sown, and gathering where you have not scattere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 was afraid, and went and hid your talent in the earth: lo, there you have that is your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 was afraid, and went and hid your talent in the earth: lo, there you have that is your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His lord answered and said unto him, You wicked and slothful servant, you knew that I reap where I sowed not, and gather where I have not scattere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His lord answered and said unto him, You wicked and slothful servant, you knew that I reap where I sowed not, and gather where I have not scattere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You ought therefore to have put my money to the exchangers, and then at my coming I should have received mine own with interes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You ought therefore to have put my money to the exchangers, and then at my coming I should have received mine own with interes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ake therefore the talent from him, and give it unto him which has ten talent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For unto every one that has shall be given, and he shall have abundance: but from him that has not shall be taken away even that which he ha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For unto every one that has shall be given, and he shall have abundance: but from him that has not shall be taken away even that which he ha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cast all of you the useless servant into outer darkness: there shall be weeping and gnashing of teeth.]]></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cast all of you the useless servant into outer darkness: there shall be weeping and gnashing of teeth.]]></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When the Son of man shall come in his glory, and all the holy angels with him, then shall he sit upon the throne of his glory:]]></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When the Son of man shall come in his glory, and all the holy angels with him, then shall he sit upon the throne of his glory:]]></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before him shall be gathered all nations: and he shall separate them one from another, as a shepherd divides his sheep from the goat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before him shall be gathered all nations: and he shall separate them one from another, as a shepherd divides his sheep from the goat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he shall set the sheep on his right hand, but the goats on the lef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en shall the King say unto them on his right hand, Come, all of you blessed of my Father, inherit the kingdom prepared for you from the foundation of the worl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en shall the King say unto them on his right hand, Come, all of you blessed of my Father, inherit the kingdom prepared for you from the foundation of the worl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en shall the King say unto them on his right hand, Come, all of you blessed of my Father, inherit the kingdom prepared for you from the foundation of the worl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For I was an hungered, and all of you gave me food: I was thirsty, and all of you gave me drink: I was a stranger, and all of you took me i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For I was an hungered, and all of you gave me food: I was thirsty, and all of you gave me drink: I was a stranger, and all of you took me i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Naked, and all of you clothed me: I was sick, and all of you visited me: I was in prison, and all of you came unto m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Naked, and all of you clothed me: I was sick, and all of you visited me: I was in prison, and all of you came unto m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Then shall the righteous answer him, saying, Lord, when saw we you an hungered, and fed you? or thirsty, and gave you drink?]]></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Then shall the righteous answer him, saying, Lord, when saw we you an hungered, and fed you? or thirsty, and gave you drink?]]></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Then shall the righteous answer him, saying, Lord, when saw we you an hungered, and fed you? or thirsty, and gave you drink?]]></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When saw we you a stranger, and took you in? or naked, and clothed you?]]></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When saw we you a stranger, and took you in? or naked, and clothed you?]]></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Or when saw we you sick, or in prison, and came unto you?]]></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Or when saw we you sick, or in prison, and came unto you?]]></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the King shall answer and say unto them, Verily I say unto you, Inasmuch as all of you have done it unto one of the least of these my brethren, all of you have done it unto m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the King shall answer and say unto them, Verily I say unto you, Inasmuch as all of you have done it unto one of the least of these my brethren, all of you have done it unto m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n shall he say also unto them on the left hand, Depart from me, all of you cursed, into everlasting fire, prepared for the devil and his angel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n shall he say also unto them on the left hand, Depart from me, all of you cursed, into everlasting fire, prepared for the devil and his angel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For I was an hungered, and all of you gave me no food: I was thirsty, and all of you gave me no drink:]]></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For I was an hungered, and all of you gave me no food: I was thirsty, and all of you gave me no drink:]]></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I was a stranger, and all of you took me not in: naked, and all of you clothed me not: sick, and in prison, and all of you visited me not.]]></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I was a stranger, and all of you took me not in: naked, and all of you clothed me not: sick, and in prison, and all of you visited me not.]]></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I was a stranger, and all of you took me not in: naked, and all of you clothed me not: sick, and in prison, and all of you visited me not.]]></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Then shall they also answer him, saying, Lord, when saw we you an hungered, or thirsty, or a stranger, or naked, or sick, or in prison, and did not minister unto you?]]></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Then shall they also answer him, saying, Lord, when saw we you an hungered, or thirsty, or a stranger, or naked, or sick, or in prison, and did not minister unto you?]]></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Then shall they also answer him, saying, Lord, when saw we you an hungered, or thirsty, or a stranger, or naked, or sick, or in prison, and did not minister unto you?]]></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hen shall he answer them, saying, Verily I say unto you, Inasmuch as all of you did it not to one of the least of these, all of you did it not to me.]]></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hen shall he answer them, saying, Verily I say unto you, Inasmuch as all of you did it not to one of the least of these, all of you did it not to me.]]></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hen shall he answer them, saying, Verily I say unto you, Inasmuch as all of you did it not to one of the least of these, all of you did it not to me.]]></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these shall go away into everlasting punishment: but the righteous into life eternal.]]></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these shall go away into everlasting punishment: but the righteous into life eternal.]]></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16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த்தேயு : 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ழுது, பரலோகராஜ்யம் தங்கள் தீவட்டிகளைப் பிடித்துக்கொண்டு மணவாளனுக்கு எதிர்கொண்டுபோ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 பத்துக் கன்னிகைகளுக்கு ஒப்பா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ர்களில் ஐந்துபேர் புத்தியுள்ளவர்களும், ஐந்துபேர் புத்தியில்லாதவர்களுமா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புத்தியில்லாதவர்கள் தங்கள் தீவட்டிகளை எடுத்துக்கொண்டுபோனார்கள், எண்ணெயையோ கூடக்கொண்டுபோ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த்தியுள்ளவர்கள் தங்கள் தீவட்டிகளோடுங்கூடத் தங்கள் பாத்திரங்களில் எண்ணெயையும் கொண்டு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மணவாளன் வரத் தாமதித்தபோது அவர்கள் எல்லாரும் நித்திரைமயக்கமடைந்து தூங்கி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டுராத்திரியிலே: இதோ மணவாளன் வருகிறார், அவருக்கு எதிர்கொண்டுபோகப்புறப்படுங்கள் என்கிற ச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அந்தக் கன்னிகைகள் எல்லாரும் எழுந்திருந்து, தங்கள் தீவட்டிகளை ஆயத்தப்படு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த்தியில்லாதவர்கள் புத்தியுள்ளவர்களை நோக்கி: உங்கள் எண்ணெயில் எங்களுக்குக் கொஞ்சங்கொ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 தீவட்டிகள் அணைந்துபோகிறதே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த்தியுள்ளவர்கள் பிரதியுத்தரமாக: அப்படியல்ல, எங்களுக்கும் உங்களுக்கும் போதாமலிராதபடி,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கிறவர்களிடத்திற் போய், உங்களுக்காக வாங்கிக்கொள்ளுங்கள்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டியே அவர்கள் வாங்கப் போனபோது மணவாளன் வந்துவிட்டார்; ஆயத்தமாயிருந்தவர்கள் அவரோடே கூடக் கலியா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ற்குள் பிரவேசித்தார்கள்; கதவும் அடை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ன்பு, மற்றக் கன்னிகைகளும் வந்து: ஆண்டவரே, ஆண்டவரே எங்களுக்குத் திறக்கவேண்டு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தற்கு அவர்: உங்களை அறியேன் என்று மெய்யாகவே உங்களுக்குச் சொல்லு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மனுஷகுமாரன் வரும் நாளையாவது நாழிகையையாவது நீங்கள் அறியாதிருக்கிறபடியால் விழித்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ன்றியும் பரலோகராஜ்யம் புறத்தேசத்துக்குப் பிரயாணமாய்ப் போகிற ஒரு மனுஷன் தன் ஊழியக்காரரை அழை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ஆஸ்தியை அவர்கள் வசமாய் ஒப்புக்கொடுத்ததுபோல்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னவனுடைய திறமைக்குத்தக்கதாக, ஒருவனிடத்தில் ஐந்து தாலந்தும், ஒருவனிடத்தில் இரண்டு தால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னிடத்தில் ஒரு தாலந்தும், கொடுத்து, உடனே பிரயாணப்பட்டுப்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ஐந்து தாலந்தை வாங்கினவன் போய், அவைகளைக்கொண்டு வியாபாரம் பண்ணி, வேறு ஐந்து தாலந்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தி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டியே இரண்டு தாலந்தை வாங்கினவனும், வேறு இரண்டு தாலந்தைச் சம்பாதி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ஒரு தாலந்தை வாங்கினவன், போய், நிலத்தைத் தோண்டி, தன் எஜமானுடைய பணத்தைப் புதைத்து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வெகுகாலமானபின்பு அந்த ஊழியக்காரருடைய எஜமான் திரும்பிவந்து, அவர்களிடத்தில் கணக்குக்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ஐந்து தாலந்தை வாங்கினவன் வேறு ஐந்து தாலந்தைக் கொண்டுவந்து: ஆண்டவனே, ஐந்து தால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த்தில் ஒப்புவித்தீரே; அவைகளைக்கொண்டு, இதோ வேறு ஐந்து தாலந்தைச் சம்பாதித்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னுடைய எஜமான் அவனை நோக்கி: நல்லது, உத்தமமும் உண்மையுமான ஊழியக்காரனே, கொஞ்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மையாயிருந்தாய், அநேகத்தின் மேல் உன்னை அதிகாரியாக வைப்பேன், உன் எஜமானுடைய சந்தோஷத்திற்குள் பிரவே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ரண்டு தாலந்தை வாங்கினவனும் வந்து: ஆண்டவனே, இரண்டு தாலந்தை என்னிடத்தில் ஒப்புவி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க்கொண்டு, இதோ வேறு இரண்டு தாலந்தைச் சம்பாதித்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னுடைய எஜமான் அவனை நோக்கி: நல்லது, உத்தமமும் உண்மையுமுள்ள ஊழியக்காரனே, கொஞ்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மையாயிருந்தாய், அநேகத்தின் மேல் உன்னை அதிகாரியாக வைப்பேன்; உன் எஜமானுடைய சந்தோஷத்திற்குள் பிரவே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ஒரு தாலந்தை வாங்கினவன் வந்து: ஆண்டவனே நீர் விதைக்காத இடத்தில் அறுக்கிறவரும், தெளிக்காத இ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க்கிறவருமான கடின இருதயமுள்ள மனுஷன் என்று அ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ஆகையால், நான் பயந்துபோய், உமது தாலந்தை நிலத்தில் புதைத்து வைத்தேன்; இதோ, உம்முடை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ங்கிக்கொள்ளு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னுடைய எஜமான் பிரதியுத்தரமாக: பொல்லாதவனும் சோம்பனுமான ஊழியக்காரனே, நான் விதைக்காத இ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க்கிறவனென்றும், தெளிக்காத இடத்தில் சேர்க்கிறவனென்றும் அறிந்திருந்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ப்படியானால் நீ என் பணத்தைக் காசுக்காரர் வசத்தில் போட்டுவைக்கவேண்டியதாயிருந்தது; அப்பொழு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 என்னுடையதை வட்டியோடே வாங்கிக்கொள்வே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னிடத்திலிருக்கிற தாலந்தை எடுத்து, பத்துத் தாலந்துள்ளவனுக்குக் கொ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உள்ளவனெவனோ அவனுக்குக் கொடுக்கப்படும், பரிபூரணமும் அடைவான்; இல்லாதவனிடத்திலிருந்து உள்ள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கொள்ள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பிரயோஜனமற்ற ஊழியக்காரனாகிய இவனைப் புறம்பான இருளிலே தள்ளிப்போடுங்கள்; அங்கே அழுகை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கடிப்பும் உண்டாயிருக்கு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ன்றியும் மனுஷகுமாரன் தமது மகிமைபொருந்தினவராய்ச் சகல பரிசுத்த தூதரோடுங்கூட வரும்போது, த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மையுள்ள சிங்காசனத்தின்மேல் வீற்றிரு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ப்பொழுது, சகல ஜனங்களும் அவருக்கு முன்பாகச் சேர்க்கப்படுவார்கள். மேய்ப்பனான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மறியாடுகளையும் வெள்ளாடுகளையும் வெவ்வேறாக பிரிக்கிறது போல அவர்களை அவர் 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செம்மறியாடுகளைத் தமது வலது பக்கத்திலும், வெள்ளாடுகளைத் தமது இடது பக்கத்திலும் நிறுத்து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ப்பொழுது, ராஜா தமது வலது பக்கத்தில் நிற்பவர்களைப்பார்த்து: வாருங்கள் என் பிதாவி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வதிக்கப்பட்டவர்களே, உலகம் உண்டானதுமுதல் உங்களுக்காக ஆசீர்வாதம் பண்ணப்பட்டிருக்கிற ராஜ்ய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த்துக்கொள்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பசியாயிருந்தேன், எனக்குப் போஜனங்கொடுத்தீர்கள்; தாகமாயிருந்தேன் என் தாகத்தைத் தீ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நியனாயிருந்தேன் என்னைச் சேர்த்து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வஸ்திரமில்லாதிருந்தேன், எனக்கு வஸ்திரங்கொடுத்தீர்கள்; வியாதியாயிருந்தேன், என்னை விசா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ர்கள்; காவலிலிருந்தேன், என்னைப் பார்க்கவந்தீர்கள் என்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ப்பொழுது, நீதிமான்கள் அவருக்குப் பிரதியுத்தரமாக: ஆண்டவரே, நாங்கள் எப்பொழுது உம்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யுள்ளவர்களாகக் கண்டு உமக்குப் போஜனங்கொடுத்தோம்? எப்பொழுது உம்மைத் தாகமுள்ளவர்களாக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ய தாகத்தைத் தீர்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எப்பொழுது உம்மை அந்நியராகக்கண்டு உம்மைச் சேர்த்துக்கொண்டோம்? எப்பொழுது உ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ஸ்திரமில்லாதவராகக்கண்டு உமக்கு வஸ்திரங்கொடு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எப்பொழுது உம்மை வியாதியுள்ளவராகவும், காவலிலிருக்கிறவராகவும் கண்டு, உம்மிடத்தில் வ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அதற்கு ராஜா பிரதியுத்தரமாக: மிகவும் சிறியவராகிய என் சகோதரரான இவர்களில் ஒருவனுக்கு நீங்கள் எ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ர்களோ, அதை எனக்கே செய்தீர்கள் என்று மெய்யாகவே உங்களுக்குச் சொல்லுகிறேன் என்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அப்பொழுது, இடதுபக்கத்தில் நிற்கிறவர்களைப்பார்த்து அவர்: சபிக்கப்பட்டவர்களே, என்னை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சுக்காகவும் அவன் தூதர்களுக்காகவும் ஆயத்தம்பண்ணப்பட்டிருக்கிற நித்திய அக்கினியிலே போ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பசியாயிருந்தேன், நீங்கள் எனக்குப் போஜனங்கொடுக்கவில்லை; தாகமாயிருந்தேன் நீங்கள் என் தாக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அந்நியனாயிருந்தேன் நீங்கள் என்னைச் சேர்த்துக்கொள்ளவில்லை; வஸ்திரமில்லாதிருந்தேன், நீங்கள் எ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ஸ்திரங்கொடுக்கவில்லை; வியாதியுள்ளவனாயும் காவலிலடைக்கப்பட்டவனாயும் இருந்தேன், நீங்கள்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க்கவரவில்லை என்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அப்பொழுது, அவர்களும் அவருக்குப் பிரதியுத்தரமாக: ஆண்டவரே, உம்மைப் பசியுள்ளவரா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முள்ளவராகவும், அந்நியராகவும், வஸ்திரமில்லாதவராகவும், வியாதியுள்ளவரா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லிலிடைக்கப்பட்டவராகவும் நாங்கள் எப்பொழுது கண்டு, உமக்கு உதவிசெய்யாதிருந்தோம் என்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அப்பொழுது அவர் அவர்களுக்குப் பிரதியுத்தரமாக: மிகவும் சிறியவர்களாகிய இவர்களில் ஒருவனுக்கு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ச் செய்யாதிருந்தீர்களோ, அதை எனக்கே செய்யாதிருந்தீர்கள் என்று மெய்யாகவே உங்களுக்கு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அந்தப்படி, இவர்கள் நித்திய ஆக்கினை அடையவும், நீதிமான்களோ நித்திய ஜீவனை அடையவும் 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5]]></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2026-10-21T01:58:12Z</dcterms:created>
  <dcterms:modified xsi:type="dcterms:W3CDTF">2026-10-21T01:58:12Z</dcterms:modified>
  <dc:title>மத்தேயு : 25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