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யிருக்க, சகோதரரே, கர்த்தர் வருமளவும் நீடிய பொறுமையாயிருங்கள். இதோ, பயிரிடுகிறவன் பூமியின் நற்பலனை அடையவேண்டுமென்று, முன்மாரியும் பின்மாரியும் வருமளவும், நீடிய பொறுமையோடே காத்திருக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யிருக்க, சகோதரரே, கர்த்தர் வருமளவும் நீடிய பொறுமையாயிருங்கள். இதோ, பயிரிடுகிறவன் பூமியின் நற்பலனை அடையவேண்டுமென்று, முன்மாரியும் பின்மாரியும் வருமளவும், நீடிய பொறுமையோடே காத்திருக்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யிருக்க, சகோதரரே, கர்த்தர் வருமளவும் நீடிய பொறுமையாயிருங்கள். இதோ, பயிரிடுகிறவன் பூமியின் நற்பலனை அடையவேண்டுமென்று, முன்மாரியும் பின்மாரியும் வருமளவும், நீடிய பொறுமையோடே காத்தி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ும் நீடிய பொறுமையோடிருந்து, உங்கள் இருதயங்களை ஸ்திரப்படுத்துங்கள்; கர்த்தரின் வருகை சமீபமாயிருக்கிறத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ோதரரே, நீங்கள் நியாயந்தீர்க்கப்படாதபடிக்கு ஒருவருக்கொருவர் விரோதமாய் முறையிடாதிருங்கள்; இதோ, நியாயாதிபதி வாசற்படியில் நிற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ோதரரே, நீங்கள் நியாயந்தீர்க்கப்படாதபடிக்கு ஒருவருக்கொருவர் விரோதமாய் முறையிடாதிருங்கள்; இதோ, நியாயாதிபதி வாசற்படியில் நிற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சகோதரரே, கர்த்தருடைய நாமத்தினாலே பேசி தீர்க்கதரிசிகளைத் துன்பப்படுதலுக்கும் நீடிய பொறுமைக்கும் திருஷ்டாந்தமாக வைத்துக்கொள்ள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சகோதரரே, கர்த்தருடைய நாமத்தினாலே பேசி தீர்க்கதரிசிகளைத் துன்பப்படுதலுக்கும் நீடிய பொறுமைக்கும் திருஷ்டாந்தமாக வைத்துக்கொள்ள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பொறுமையாயிருக்கிறவர்களைப் பாக்கியவான்களென்கிறோமே! யோபின் பொறுமையைக்குறித்துக் கேள்விப்பட்டிருக்கிறீர்கள்; கர்த்தருடைய செயலின் முடிவையும் கண்டிருக்கிறீர்கள்; கர்த்தர் மிகுந்த உருக்கமும் இரக்கமுமுள்ளவராயிருக்கிறார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பொறுமையாயிருக்கிறவர்களைப் பாக்கியவான்களென்கிறோமே! யோபின் பொறுமையைக்குறித்துக் கேள்விப்பட்டிருக்கிறீர்கள்; கர்த்தருடைய செயலின் முடிவையும் கண்டிருக்கிறீர்கள்; கர்த்தர் மிகுந்த உருக்கமும் இரக்கமுமுள்ளவராயிருக்கிறார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பொறுமையாயிருக்கிறவர்களைப் பாக்கியவான்களென்கிறோமே! யோபின் பொறுமையைக்குறித்துக் கேள்விப்பட்டிருக்கிறீர்கள்; கர்த்தருடைய செயலின் முடிவையும் கண்டிருக்கிறீர்கள்; கர்த்தர் மிகுந்த உருக்கமும் இரக்கமுமுள்ளவராயிருக்கிறார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சேஷமாய், என் சகோதரரே, வானத்தின்பேரிலாவது, பூமியின்பேரிலாவது, வேறெந்த ஆணையினாலாவது சத்தியம்பண்ணாதிருங்கள்; நீங்கள் ஆக்கினைக்குள்ளாகத் தீர்க்கப்படாதபடிக்கு உள்ளதை உள்ளதென்றும், இல்லதை இல்லதென்றும் சொல்லக்கடவ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சேஷமாய், என் சகோதரரே, வானத்தின்பேரிலாவது, பூமியின்பேரிலாவது, வேறெந்த ஆணையினாலாவது சத்தியம்பண்ணாதிருங்கள்; நீங்கள் ஆக்கினைக்குள்ளாகத் தீர்க்கப்படாதபடிக்கு உள்ளதை உள்ளதென்றும், இல்லதை இல்லதென்றும் சொல்லக்கடவ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சேஷமாய், என் சகோதரரே, வானத்தின்பேரிலாவது, பூமியின்பேரிலாவது, வேறெந்த ஆணையினாலாவது சத்தியம்பண்ணாதிருங்கள்; நீங்கள் ஆக்கினைக்குள்ளாகத் தீர்க்கப்படாதபடிக்கு உள்ளதை உள்ளதென்றும், இல்லதை இல்லதென்றும் சொல்லக்கடவ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ில் ஒருவன் துன்பப்பட்டால் ஜெபம்பண்ணக்கடவன்; ஒருவன் மகிழ்ச்சியாயிருந்தால் சங்கீதம் பாட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ில் ஒருவன் துன்பப்பட்டால் ஜெபம்பண்ணக்கடவன்; ஒருவன் மகிழ்ச்சியாயிருந்தால் சங்கீதம் பாடக்க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ில் ஒருவன் வியாதிப்பட்டால், அவன் சபையின் மூப்பர்களை வரவழைப்பானாக; அவர்கள் கர்த்தருடைய நாமத்தினாலே அவனுக்கு எண்ணெய்பூசி, அவனுக்காக ஜெபம்பண்ணக்கட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ில் ஒருவன் வியாதிப்பட்டால், அவன் சபையின் மூப்பர்களை வரவழைப்பானாக; அவர்கள் கர்த்தருடைய நாமத்தினாலே அவனுக்கு எண்ணெய்பூசி, அவனுக்காக ஜெபம்பண்ணக்கட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விசுவாசமுள்ள ஜெபம் பிணியாளியை இரட்சிக்கும்; கர்த்தர் அவனை எழுப்புவார்; அவன் பாவஞ்செய்தவனானால் அது அவனுக்கு மன்னிக்க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விசுவாசமுள்ள ஜெபம் பிணியாளியை இரட்சிக்கும்; கர்த்தர் அவனை எழுப்புவார்; அவன் பாவஞ்செய்தவனானால் அது அவனுக்கு மன்னிக்கப்ப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சொஸ்தமடையும்படிக்கு, உங்கள் குற்றங்களை ஒருவருக்கொருவர் அறிக்கையிட்டு, ஒருவருக்காக ஒருவர் ஜெபம்பண்ணுங்கள். நீதிமான் செய்யும் ஊக்கமான வேண்டுதல் மிகவும் பெலனுள்ளதா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சொஸ்தமடையும்படிக்கு, உங்கள் குற்றங்களை ஒருவருக்கொருவர் அறிக்கையிட்டு, ஒருவருக்காக ஒருவர் ஜெபம்பண்ணுங்கள். நீதிமான் செய்யும் ஊக்கமான வேண்டுதல் மிகவும் பெலனுள்ளத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ா என்பவன் நம்மைப்போலப்பாடுள்ள மனுஷனாயிருந்தும், மழைபெய்யாதபடிக்குக் கருத்தாய் ஜெபம்பண்ணினான், அப்பொழுது மூன்றுவருஷமும் ஆறுமாதமும் பூமியின்மேல் மழை பெய்ய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ா என்பவன் நம்மைப்போலப்பாடுள்ள மனுஷனாயிருந்தும், மழைபெய்யாதபடிக்குக் கருத்தாய் ஜெபம்பண்ணினான், அப்பொழுது மூன்றுவருஷமும் ஆறுமாதமும் பூமியின்மேல் மழை பெய்ய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றுபடியும் ஜெபம்பண்ணினான், அப்பொழுது வானம் மழையைப் பொழிந்தது, பூமி தன் பலனைத் த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ோதரரே, உங்களில் ஒருவன் சத்தியத்தைவிட்டு விலகி மோசம்போகும்போது, மற்றொருவன் அவனைத்திருப்பினா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ோதரரே, உங்களில் ஒருவன் சத்தியத்தைவிட்டு விலகி மோசம்போகும்போது, மற்றொருவன் அவனைத்திருப்பினா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ப்பிப்போன மார்க்கத்தினின்று பாவியைத் திருப்புகிறவன் ஒரு ஆத்துமாவை மரணத்தினின்று இரட்சித்து, திரளான பாவங்களை மூடுவானென்று அறியக்கட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ப்பிப்போன மார்க்கத்தினின்று பாவியைத் திருப்புகிறவன் ஒரு ஆத்துமாவை மரணத்தினின்று இரட்சித்து, திரளான பாவங்களை மூடுவானென்று அறியக்கட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சுவரியவான்களே, கேளுங்கள், உங்கள்மேல் வரும் நிர்ப்பந்தங்களினிமித்தம் அலறி அழ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ஐசுவரியம் அழிந்து, உங்கள் வஸ்திரங்கள் பொட்டரித்துப்போயின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ஐசுவரியம் அழிந்து, உங்கள் வஸ்திரங்கள் பொட்டரித்துப்போயின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் பொன்னும் வெள்ளியும் துருப்பிடித்தது; அவைகளிலுள்ள துரு உங்களுக்கு விரோதமாகச் சாட்சியாயிருந்து, அக்கினியைப்போல உங்கள் மாம்சத்தைத் தின்னும். கடைசிநாட்களிலே பொக்கிஷத்தைச் சேர்த்த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உங்கள் வயல்களை அறுத்த வேலைக்காரருடைய கூலி உங்களால் அநியாயமாய்ப் பிடிக்கப்பட்டுக் கூக்குரலிடுகிறது; அறுத்தவர்களுடைய, கூக்குரல் சேனைகளுடைய கர்த்தரின் செவிகளில் ப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உங்கள் வயல்களை அறுத்த வேலைக்காரருடைய கூலி உங்களால் அநியாயமாய்ப் பிடிக்கப்பட்டுக் கூக்குரலிடுகிறது; அறுத்தவர்களுடைய, கூக்குரல் சேனைகளுடைய கர்த்தரின் செவிகளில் பட்ட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உங்கள் வயல்களை அறுத்த வேலைக்காரருடைய கூலி உங்களால் அநியாயமாய்ப் பிடிக்கப்பட்டுக் கூக்குரலிடுகிறது; அறுத்தவர்களுடைய, கூக்குரல் சேனைகளுடைய கர்த்தரின் செவிகளில் ப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லே நீங்கள் சம்பிரமமாய் வாழ்ந்து, சுகபோகத்தில் உழன்றீர்கள்; கொழுத்தவைகளை அடிக்கும் நாளில் நடக்கிறதுபோல உங்கள் இருதயங்களைப் போஷித்த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லே நீங்கள் சம்பிரமமாய் வாழ்ந்து, சுகபோகத்தில் உழன்றீர்கள்; கொழுத்தவைகளை அடிக்கும் நாளில் நடக்கிறதுபோல உங்கள் இருதயங்களைப் போஷித்த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திமானை நீங்கள் ஆக்கினைக்குள்ளாகத் தீர்த்துக் கொலைசெய்தீர்கள்; அவன் உங்களோடே எதிர்த்து நிற்க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திமானை நீங்கள் ஆக்கினைக்குள்ளாகத் தீர்த்துக் கொலைசெய்தீர்கள்; அவன் உங்களோடே எதிர்த்து நிற்க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ভাই ও বোনেরা ধৈর্য্য ধর৷ প্রভু যীশু খ্রীষ্ট ফিরে আসবেন, তাঁর না আসা পর্যন্ত ধৈর্য্য ধর৷ মনে রেখ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 চাযী তার ক্ষেতের মূল্যবান ফসলের জন্য অপেক্ষা করে; আর যতদিন তা প্রথম ও শেষ বর্ষণ না পায়, তত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ধৈর্য্য ধরে অপেক্ষা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াদের ধৈর্য্য ধরা দরকার, আশা ছেড়ে দিও না৷ প্রভু যীশু শীঘ্রই আস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ভাই ও বোনেরা, তোমরা একে অপরের বিরুদ্ধে নালিশ করো না৷ তোমরা যদি নালিশ করা থেকে বিরত না হও,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দোষী সাব্যস্ত হবে৷ দেখ, বিচারক দোরগোড়ায় দাঁড়িয়ে আ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ভাই ও বোনেরা, দুঃখ ও কষ্টে কিভাবে ধৈর্য্য ধরতে হয় তার দৃষ্টান্তস্বরূপ সেই ভাববাদীদের অনুসরণ 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ঁরা প্রভুর পক্ষে কথা বল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রা বলি যাঁরা জীবনে দুঃখ কষ্ট সহিষ্ণুতার সঙ্গে মেনে নেয় তারা ধন্য৷ তোমরা ইযোবের সহিষ্ণুতা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েছ৷ তোমরা জান য়ে ইযোবের সমস্ত দুঃখ কষ্টের পর প্রভু তাঁকে সাহায্য করেছিলেন৷ এতে জানা যায়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করুণা ও দয়ায় পরিপূর্ণ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ার ভাই ও বোনেরা, বিশেষ করে মনে রেখো, কোন প্রতিশ্রুতি করার সময়ে স্বর্গ, পৃথিবী বা অন্য কোন ন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ে তোমার কথার সত্যতা প্রমাণ করতে দিব্যি করো না৷ তোমাদের ‘হাঁ,’ য়েন হাঁ-ই হয় আর ‘না’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না’ থাকে৷ এটা কর যাতে তোমাদের বিচারের দায়ে পড়তে ন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াদের মধ্যে কেউ কি কষ্ট পাচ্ছে? তবে সে প্রার্থনা করুক৷ কেউ কি সুখী? তবে সে ঈশ্বরের গুণকীর্ত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াদের মধ্যে কেউ কি অসুস্থ হয়েছে? তবে সে মণ্ডলীর প্রাচীনদের ডাকুক৷ তারা প্রভুর নামে তার মাথ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ু তেল দিয়ে তার জন্য প্রার্থনা কর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বিশ্বাসপূর্ণ প্রার্থনা সেই অসুস্থ ব্যক্তিকে সুস্থ করবে, প্রভুই তাকে সুস্থতা দেবেন; আর সে যদি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থাকে তবে প্রভু তাকে ক্ষমা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ই তোমরা পরস্পরের কাছে পাপ স্বীকার কর, পরস্পরের জন্য প্রার্থনা কর, য়েন সুস্থতা লাভ কর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্যায়পরায়ণ ব্যক্তির প্রার্থনা খুবই শক্তিশালী ও কার্য়কর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লীয় আমাদের মতোই সাধারণ মানুষ ছিলেন৷ তিনি প্রার্থনা করলেন য়েন বৃষ্টি না হয়, আর সাড়ে তিন বছ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ে দেশে বৃষ্টি হ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রে তিনি আবার প্রার্থনা করলেন; আর আকাশ থেকে বৃষ্টি নামল এবং ক্ষেতে ফসল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ার ভাই ও বোনেরা, তোমাদের মধ্যে কেউ যদি সত্য থেকে দূরে সরে যায় আর যদি কেউ তাকে সত্যে ফিরে আস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ে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কথা মনে রেখো, য়ে পাপীকে মন্দ থেকে ফিরিয়ে আনে সে সেই ব্যক্তিকে অনন্ত মৃত্যুর হাত থেকে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এবং এই কাজের দ্বারা তার অনেক পাপ ক্ষমা হয়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ধনী ব্যক্তিরা শোন, তোমাদের জীবনে য়ে ঘোর দুর্দশা আসছে, তার জন্য তোমরা কাঁদ ও হাহাকার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োমাদের ধন পচে যাবে, তার কোন মূল্যই থাকবে না৷ তোমাদের পোশাক পোকায় কাটবে, তোমাদের সোনা ও রূপো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চে ধরবে৷ সেই মরচে প্রমাণ করবে য়ে তোমরা অন্যায় কর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র সেই মরচে আগুনের মতো তোমাদের দেহের মাংস খেয়ে ফেলবে৷ তোমরা শেষের দিনের জন্য সম্পদ জমা কর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দেখ! য়ে মজুররা তোমাদের ক্ষেতে কাজ করেছিল তাদের তোমরা মজুরি দাও নি৷ তার জন্য তার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চিত্‌কার করছে৷ তারা তোমাদের ক্ষেতের ফসল কেটেছে, এখন তাদের সেই আর্তনাদ স্বর্গীয় বাহিন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ঈশ্বরের কানে পৌঁছ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 পৃথিবীতে তোমরা ভোগ বিলাসে দিন কাটিয়ে প্রাণের লালসা মিটিয়েছ৷ বলি হবার দিনের জন্য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পশুর মতো মোটা কর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ভাল লোকদের প্রতি তোমরা কোন দয়া দেখাও নি৷ তোমরা নির্দোষ লোকদের দোষী সাব্যস্ত করেছ এবং বধ করেছ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ও তারা তোমাদের বিরোধিতা কর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2026-10-21T02:58:58Z</dcterms:created>
  <dcterms:modified xsi:type="dcterms:W3CDTF">2026-10-21T02:58:58Z</dcterms:modified>
  <dc:title>যাকোব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