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brethren, be not many masters, knowing that we shall receive the greater condemn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n many things we offend all. If any man offend not in word, the same is a perfect man, and able also to bridle the whole bod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n many things we offend all. If any man offend not in word, the same is a perfect man, and able also to bridle the whole bod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hold, we put bits in the horses' mouths, that they may obey us; and we turn about their whole bod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hold, we put bits in the horses' mouths, that they may obey us; and we turn about their whole bod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 also the ships, which though they be so great, and are driven of fierce winds, yet are they turned about with a very small helm, anywhere the governor decid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 also the ships, which though they be so great, and are driven of fierce winds, yet are they turned about with a very small helm, anywhere the governor decid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 also the ships, which though they be so great, and are driven of fierce winds, yet are they turned about with a very small helm, anywhere the governor decid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so the tongue is a little member, and boasts great things. Behold, how great a matter a little fire kindles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so the tongue is a little member, and boasts great things. Behold, how great a matter a little fire kindles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tongue is a fire, a world of iniquity: so is the tongue among our members, that it defiles the whole body, and sets on fire the course of nature; and it is set on fire of hel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tongue is a fire, a world of iniquity: so is the tongue among our members, that it defiles the whole body, and sets on fire the course of nature; and it is set on fire of hel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tongue is a fire, a world of iniquity: so is the tongue among our members, that it defiles the whole body, and sets on fire the course of nature; and it is set on fire of hel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every kind of beasts, and of birds, and of serpents, and of things in the sea, is tamed, and has been tamed of mankind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every kind of beasts, and of birds, and of serpents, and of things in the sea, is tamed, and has been tamed of mankind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he tongue can no man tame; it is an unruly evil, full of deadly pois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he tongue can no man tame; it is an unruly evil, full of deadly pois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with bless we God, even the Father; and therewith curse we men, which are made after the embodiment of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with bless we God, even the Father; and therewith curse we men, which are made after the embodiment of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ut of the same mouth proceeds blessing and cursing. My brethren, these things ought not so to b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Does a fountain send forth at the same place sweet water and bitter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Can the fig tree, my brethren, bear olive berries? either a vine, figs? so can no fountain both yield salt water and fres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Can the fig tree, my brethren, bear olive berries? either a vine, figs? so can no fountain both yield salt water and fres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is a wise man and imbued with knowledge among you? let him show out of a good conversation his works with meekness of wisdo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 is a wise man and imbued with knowledge among you? let him show out of a good conversation his works with meekness of wisdo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f all of you have bitter envying and strife in your hearts, glory not, and lie not against the tru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f all of you have bitter envying and strife in your hearts, glory not, and lie not against the tru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is wisdom descends not from above, but is earthly, sensual, devilis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is wisdom descends not from above, but is earthly, sensual, devilis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here envying and strife is, there is confusion and every evil work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wisdom that is from above is first pure, then peaceable, gentle, and easy to be implored, full of mercy and good fruits, without partiality, and without hypocris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wisdom that is from above is first pure, then peaceable, gentle, and easy to be implored, full of mercy and good fruits, without partiality, and without hypocris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the wisdom that is from above is first pure, then peaceable, gentle, and easy to be implored, full of mercy and good fruits, without partiality, and without hypocris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fruit of righteousness is sown in peace of them that make pe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ரே, அதிக ஆக்கினையை அடைவோம் என்று அறிந்து, உங்களில் அநேகர் போதகராகாதிருப்பீ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ரும் அநேக விஷயங்களில் தவறுகிறோம்; ஒருவன் சொல்தவறாதவனானால் அவன் பூரணபுருஷனும்,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முழுவதையும் கடிவாளத்தினாலே அடக்கிக்கொள்ளக்கூடியவனும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ுங்கள், குதிரைகள் நமக்குக் கீழ்ப்படியும்படிக்கு அவைகளின் வாய்களில் கடிவாளம்போட்டு, அவை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ச்சரீரத்தையும் திருப்பி நடத்த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்பல்களையும் பாருங்கள், அவைகள் மகா பெரியவைகளாயிருந்தாலும், கடுங்காற்றுகளால் அடிபட்டாலும், அ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த்துகிறவன் போகும்படி யோசிக்கும் இடம் எதுவோ அவ்விடத்திற்கு நேராக மிகவும் சிறிதான சுக்கா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, நாவானதும் சிறிய அவயவமாயிருந்தும் பெருமையானவைகளைப் பேசும். பாருங்கள், சிறிய நெரு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்வளவு பெரிய காட்டைக் கொளுத்திவிடு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வும் நெருப்புத்தான், அது அநீதி நிறைந்த உலகம்; நம்முடைய அவயவங்களில் நாவானது முழுச்சரீர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ைப்படுத்தி, ஆயுள் சக்கரத்தைக் கொளுத்திவிடுகிறதாயும், நரக அக்கினியினால் கொளுத்தப்படுகிறத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விதமான மிருகங்கள், பறவைகள், ஊரும்பிராணிகள், நீர்வாழும் ஜெந்துக்கள் ஆகிய இவைகளின் சு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சுபாவத்தால அடக்கப்படும், அடக்கப்பட்டது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வை அடக்க ஒரு மனுஷனாலும் கூடாது; அது அடங்காத பொல்லாங்குள்ளதும் சாவுக்கேதுவான வி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ே நாம் பிதாவாகிய தேவனைத் துதிக்கிறோம்; தேவனுடைய சாயலின்படி உண்டாக்கப்பட்ட மனுஷரை அதினாலே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பி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தித்தலும் சபித்தலும் ஒரேவாயிலிருந்து புறப்படுகிறது. என் சகோதரரே, இப்படியிருக்கலா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ே ஊற்றுக்கண்ணிலிருந்து தித்திப்பும் கசப்புமான தண்ணீர் சுரக்கு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கோதரரே, அத்திமரம் ஒலிவப்பழங்களையும், திராட்சச்செடி அத்திப்பழங்களையும் கொடுக்குமா? அப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வர்ப்பான நீரூற்றுத் தித்திப்பான ஜலத்தைக் கொடுக்க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ஞானியும் விவேகியுமாயிருக்கிறவன் எவனோ, அவன் ஞானத்திற்குரிய சாந்தத்தோடே தன் கிரிய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்ல நடக்கையினாலே காண்பி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இருதயத்திலே கசப்பான வைராக்கியத்தையும் விரோதத்தையும் வைத்தீர்களானால்,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ைபாராட்டாதிருங்கள்; சத்தியத்திற்கு விரோதமாய்ப் பொய்சொல்லாமலும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 ஞானம் பரத்திலிருந்து இறங்கிவருகிற ஞானமாயிராமல், லெளகிக சம்பந்தமான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ன்மசுபாவத்துக்குரியதும், பேய்த்தனத்துக்கடுத்த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ைராக்கியமும் விரோதமும் எங்கே உண்டோ, அங்கே கலகமும் சகல துர்ச்செய்கைகளு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த்திலிருந்து வருகிற ஞானமோ முதலாவது சுத்தமுள்ளதாயும், பின்பு சமாதானமும் சா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க்கமுமுள்ளதாயும், இரக்கத்தாலும் நற்கனிகளாலும் நிறைந்ததாயும், பட்சபாதமில்லாதத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யமற்றதாயும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யாகிய கனியானது சமாதானத்தை நடப்பிக்கிறவர்களாலே சமாதானத்திலே விதைக்க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2026-10-21T01:59:49Z</dcterms:created>
  <dcterms:modified xsi:type="dcterms:W3CDTF">2026-10-21T01:59:49Z</dcterms:modified>
  <dc:title>யாக்கோபு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