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ினால் என் இருதயம் தத்தளித்து, தன்னிடத்தைவிட்டுத் தெறி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சத்தத்தினால் உண்டாகிற அதிர்ச்சியையும், அவர் வாயிலிருந்து புறப்படுகிற முழக்கத்தையும் கவனமாய்க் கே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வானத்தின் கீழெங்கும் அந்தத் தொனியையும், பூமியின் கடையாந்தரங்கள்மேல் அதின் மின்னலையும் செல்லவிட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ர் சத்தமாய் முழங்கி, தம்முடைய மகத்துவத்தின் சத்தத்தைக் குமுறப்பண்ணுகிறார்; அவருடைய சத்தம் கேட்கப்படும்போது அதைத் தவிர்க்கமுடிய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ப்பின்பு அவர் சத்தமாய் முழங்கி, தம்முடைய மகத்துவத்தின் சத்தத்தைக் குமுறப்பண்ணுகிறார்; அவருடைய சத்தம் கேட்கப்படும்போது அதைத் தவிர்க்கமுடிய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தம்முடைய சத்தத்தை ஆச்சரியமானவிதமாய்க் குமுறப்பண்ணுகிறார்; நாம் கிரகிக்கக் கூடாத பெரியகாரியங்களை அவர் செய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உறைந்த மழையையும், கல்மழையையும் தம்முடைய வல்லமையின் பெருமழையையும் பார்த்து: பூமியின்மேல் பெய்யுங்கள் என்று கட்டளையிட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ம் உண்டாக்கின சகல மனுஷரும் தம்மை அறியும்படிக்கு, அவர் சகல மனுஷருடைய கையையும் முத்திரித்துப்போட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ம் உண்டாக்கின சகல மனுஷரும் தம்மை அறியும்படிக்கு, அவர் சகல மனுஷருடைய கையையும் முத்திரித்துப்போட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ாட்டுமிருகங்கள் தங்கள் குகைகளில் புகுந்து, தங்கள் கெபிகளில் தங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ெற்கேயிருந்து சூறாவளியும், வடகாற்றினால் குளிரும் வர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்முடைய சுவாசத்தினால் தேவன் குளிரைக் கொடுக்கிறார்; அப்பொழுது ஜலத்தின் மேற்பரப்பானது அணைந்து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நீர்த்துளிகளை மேகத்தில் ஏற்றி, மின்னலினால் மேகத்தைச் சிதறப்பண்ண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வைகளுக்குக் கட்டளையிடுகிற யாவையும், அவைகள் பூச்சக்கரத்தில் நடப்பிக்கும்படி, அவர் அவைகளைத் தம்முடைய ஞான ஆலோசனைகளின்படியே சுற்றித் திரியப்பண்ண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அவைகளுக்குக் கட்டளையிடுகிற யாவையும், அவைகள் பூச்சக்கரத்தில் நடப்பிக்கும்படி, அவர் அவைகளைத் தம்முடைய ஞான ஆலோசனைகளின்படியே சுற்றித் திரியப்பண்ண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ன்றில் தண்டனையாகவும், ஒன்றில் தம்முடைய பூமிக்கு உபயோகமாகவும் ஒன்றில் கிருபையாகவும் அவைகளை வரப்பண்ண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பே, இதற்குச் செவிகொடும்; தரித்துநின்று தேவனுடைய ஆச்சரியமான கிரியைகளைத் தியானித்துப்பா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வைகளைத் திட்டம்பண்ணி, தம்முடைய மேகத்தின் மின்னலைப் பிரகாசிக்கப்பண்ணும் விதத்தை அறிவீரோ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ேகங்கள் தொங்கும்படி வைக்கும் நிறையையும், பூரண ஞானமுள்ளவன் அற்புதமான செய்கைகள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ென்றலினால் அவர் பூமியை அமையப்பண்ணும்போது, உம்முடைய வஸ்திரங்கள் உஷ்ணமாயிருக்கும் வகையையும் அறிவீர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ர்க்கப்பட்ட கண்ணாடியைப்போல் கெட்டியான ஆகாயமண்டலங்களை நீர் அவரோடேகூட இருந்து விரித்தீர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ுக்கு நாம் சொல்லத்தக்கதை எங்களுக்குப் போதியும்; அந்தகாரத்தினிமித்தம் முறைதப்பிப் பேச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பேசத்துணிந்தேன் என்று யாதாமொருவன் அவருக்கு முன்பாகச் சொல்லத்தகுமோ? ஒருவன் பேசத்துணிந்தால் அவன் விழுங்கப்பட்டுப்போவான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காற்று வீசி ஆகாயமண்டலங்களிலுள்ள மப்பு நீங்கப்பண்ணியிருக்கிற சமயத்தில் வடக்கேயிருந்து பொன்மயமான காந்தி வருகிற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காற்று வீசி ஆகாயமண்டலங்களிலுள்ள மப்பு நீங்கப்பண்ணியிருக்கிற சமயத்தில் வடக்கேயிருந்து பொன்மயமான காந்தி வருகிற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ாயமண்டலத்திலே பிரகாசிக்கிற சூரியனை முதலாய் ஒருவரும் நோக்கிப் பார்க்கக் கூடாதே; தேவனிடத்திலோ பயங்கரமான மகத்துவமு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வல்லவரை நாம் கண்டுபிடிக்கக் கூடாது; அவர் வல்லமையிலும் நியாயத்திலும் பெருத்தவர்; அவர் மகாநீதிபரர்; அவர் ஒடுக்கமா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ர்வவல்லவரை நாம் கண்டுபிடிக்கக் கூடாது; அவர் வல்லமையிலும் நியாயத்திலும் பெருத்தவர்; அவர் மகாநீதிபரர்; அவர் ஒடுக்கமா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மனுஷர் அவருக்குப் பயப்படவேண்டும்; தங்கள் எண்ணத்தில் ஞானிகளாயிருக்கிற எவர்களையும் மதிக்கமாட்ட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ీనినిబట్టి నా హృదయము వణకుచున్నదిదాని స్థలములోనుండి అది కదలింప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యన స్వరగర్జనమును వినుడి ఆయన నోటనుండి బయలువెళ్లు ధ్వని నాలక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కాశవైశాల్యమంతటి క్రింద ఆయనదాని వినిపించును భూమ్యంతములవరకు తన మెరుపును కనబడ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ాని తరువాత ఉరుముధ్వని గర్జించును ఆయన తన గంభీరమైన స్వరముతో గర్జించును ఆయన ధ్వని వినబడునప్పుడ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ెరుపును నిలిపివేయ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డు ఆశ్చర్యముగా ఉరుముధ్వని చేయును మనము గ్రహింపలేని గొప్పకార్యములను ఆయన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ీవు భూమిమీద పడుమని హిమముతోను వర్షముతోను మహా వర్షముతోను ఆయన ఆజ్ఞ ఇ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నుష్యులందరు ఆయన సృష్టికార్యమును తెలిసికొను నట్లు ప్రతి మనుష్యుని చేతినిబిగించి ఆయన ముద్ర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జంతువులు వాటి వాటి గుహలలో చొచ్చి వాటి వాటి బిలములలో వస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ుగుస్థానములోనుండి తుఫాను వచ్చును ఉత్తరదిక్కునుండి చలి వచ్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వుని ఊపిరివలన మంచు పుట్టును జలముల పైభాగమంతయు గట్టి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ఆయన దట్టమైన మేఘమును జలముతో నింపును తన మెరుపుగల మేఘమును వ్యాపింప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యనవలన నడిపింపబడినవై నరులకు నివాసయోగ్య మైన భూగోళము మీద మెరుపును మేఘములును సంచారము చేయును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కి ఆజ్ఞాపించునది యావత్తును అవి నెర వేర్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శిక్షకొరకే గాని తన భూలోకముకొరకే గాని కృప చేయుటకే గాని ఆయన ఆజ్ఞాపించినదానిని అవి నెరవే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ోబూ, ఈ మాట ఆలకింపుము ఊరకుండి దేవుని అద్భుతక్రియలను ఆలోచ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ేవుడు తన మేఘపు మెరుపు ప్రకాశింపవలెనని యెట్లు తీర్మానముచేయునో నీకు తెలియ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ేఘములను తేలచేయుటయు పరిపూర్ణజ్ఞానము గలవాని మహా కార్యములును నీకు తెలియ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దక్షిణపుగాలి వీచుటచేత ఉబ్బవేయునప్పుడు నీ వస్త్రములెట్లు వెచ్చబడినది నీకు తెలియ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ోతపోసిన అద్దమంత దట్టమైనదగు ఆకాశమును ఆయన వ్యాపింపజేసినట్లు నీవు వ్యాపింపజేయగల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ేము ఆయనతో ఏమి పలుకవలెనో అది మాకు తెలుపుము. చీకటి కలిగినందున మాకేమియు తోచక 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ు పలుకుదునని యెవడైన ఆయనతో చెప్పదగునా? ఒకడు తాను నిర్మూలము కావలెనని కోర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ఉన్నతమైన మేఘములలో ప్రకాశించు ఎండ యిప్పుడు కనబడకయున్నను గాలి మేఘములను పోగొట్టి దాని తేటగా 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ఉత్తరదిక్కున సువర్ణప్రకాశము పుట్టును దేవుడు భీకరమైన మహిమను ధరించుకొన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సర్వశక్తుడగు దేవుడు మహాత్మ్యముగలవాడు. ఆయన మనకు అగోచరుడు.న్యాయమును నీతిని ఆయన ఏమాత్రమును చెరు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ువలన నరులు ఆయనయందు భయభక్తులు కలిగి 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తాము జ్ఞానులమనుకొనువారిని ఆయన ఏమాత్రమును లక్ష్యపెట్ట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2026-10-21T02:59:23Z</dcterms:created>
  <dcterms:modified xsi:type="dcterms:W3CDTF">2026-10-21T02:59:23Z</dcterms:modified>
  <dc:title>యోబు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