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187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ியாவின் தேவன் நம் தே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ல்லமையின் தேவன் நம் தே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சர்களின் ஜெபம் கேட்ப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ல்லபெரும் காரியம் செய்திட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ே தேவன் கர்த்தரே தே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ே ஆர்ப்பரிப்ப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ேண்டிடும் பக்தர்களின் ஜெபம் கேட்ட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னிமலை நிறுத்தினார் வல்ல தே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ஞ்ச காலத்தில் விதவை வீட்ட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த்திரங்களை அவர் ஆசீர்வதித்த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த்துரு முன்னிலையில் தேவ மனித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ீரமுடன் முழங்கினான் தேவ மனித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க்கினியால் பதிலளி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னே தேவன் என்றார் தேவ மனித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 ஜனம் கூட்டிச் சேர்த்தே தேவ மனித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லிபீடம் செப்பனிட்டு பலியுமீந்த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ேட்டருளும் கேட்டருள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ே கதறினார் தேவ மனித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னங்களைத் திறந்தே வல்ல தே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க்கினியால் பதில் தந்தார் ஜீவ தே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ே தேவன் கர்த்தரே தே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ே பணிந்தார் தேவ ஜன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2026-10-30T23:21:48Z</dcterms:created>
  <dcterms:modified xsi:type="dcterms:W3CDTF">2026-10-30T23:21:48Z</dcterms:modified>
  <dc:title>துதிப் பாடல்கள் : 862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